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1" r:id="rId5"/>
    <p:sldMasterId id="2147484152" r:id="rId6"/>
    <p:sldMasterId id="2147484142" r:id="rId7"/>
    <p:sldMasterId id="2147484172" r:id="rId8"/>
    <p:sldMasterId id="2147484360" r:id="rId9"/>
  </p:sldMasterIdLst>
  <p:notesMasterIdLst>
    <p:notesMasterId r:id="rId19"/>
  </p:notesMasterIdLst>
  <p:handoutMasterIdLst>
    <p:handoutMasterId r:id="rId20"/>
  </p:handoutMasterIdLst>
  <p:sldIdLst>
    <p:sldId id="1263" r:id="rId10"/>
    <p:sldId id="1275" r:id="rId11"/>
    <p:sldId id="2145705683" r:id="rId12"/>
    <p:sldId id="2145705681" r:id="rId13"/>
    <p:sldId id="2145705677" r:id="rId14"/>
    <p:sldId id="1269" r:id="rId15"/>
    <p:sldId id="1271" r:id="rId16"/>
    <p:sldId id="1270" r:id="rId17"/>
    <p:sldId id="1230" r:id="rId18"/>
  </p:sldIdLst>
  <p:sldSz cx="11522075" cy="6483350"/>
  <p:notesSz cx="6799263" cy="9929813"/>
  <p:embeddedFontLst>
    <p:embeddedFont>
      <p:font typeface="Swis721 BT" panose="020B0504020202020204" charset="0"/>
      <p:regular r:id="rId21"/>
      <p:bold r:id="rId22"/>
      <p:italic r:id="rId23"/>
      <p:boldItalic r:id="rId24"/>
    </p:embeddedFont>
  </p:embeddedFontLst>
  <p:custDataLst>
    <p:tags r:id="rId25"/>
  </p:custDataLst>
  <p:defaultTextStyle>
    <a:defPPr>
      <a:defRPr lang="en-US"/>
    </a:defPPr>
    <a:lvl1pPr algn="l" rtl="0" eaLnBrk="0" fontAlgn="base" hangingPunct="0">
      <a:spcBef>
        <a:spcPct val="0"/>
      </a:spcBef>
      <a:spcAft>
        <a:spcPct val="0"/>
      </a:spcAft>
      <a:defRPr sz="2000" kern="1200">
        <a:solidFill>
          <a:srgbClr val="FFFFFF"/>
        </a:solidFill>
        <a:latin typeface="Arial" charset="0"/>
        <a:ea typeface="+mn-ea"/>
        <a:cs typeface="+mn-cs"/>
      </a:defRPr>
    </a:lvl1pPr>
    <a:lvl2pPr marL="456409" algn="l" rtl="0" eaLnBrk="0" fontAlgn="base" hangingPunct="0">
      <a:spcBef>
        <a:spcPct val="0"/>
      </a:spcBef>
      <a:spcAft>
        <a:spcPct val="0"/>
      </a:spcAft>
      <a:defRPr sz="2000" kern="1200">
        <a:solidFill>
          <a:srgbClr val="FFFFFF"/>
        </a:solidFill>
        <a:latin typeface="Arial" charset="0"/>
        <a:ea typeface="+mn-ea"/>
        <a:cs typeface="+mn-cs"/>
      </a:defRPr>
    </a:lvl2pPr>
    <a:lvl3pPr marL="912822" algn="l" rtl="0" eaLnBrk="0" fontAlgn="base" hangingPunct="0">
      <a:spcBef>
        <a:spcPct val="0"/>
      </a:spcBef>
      <a:spcAft>
        <a:spcPct val="0"/>
      </a:spcAft>
      <a:defRPr sz="2000" kern="1200">
        <a:solidFill>
          <a:srgbClr val="FFFFFF"/>
        </a:solidFill>
        <a:latin typeface="Arial" charset="0"/>
        <a:ea typeface="+mn-ea"/>
        <a:cs typeface="+mn-cs"/>
      </a:defRPr>
    </a:lvl3pPr>
    <a:lvl4pPr marL="1369255" algn="l" rtl="0" eaLnBrk="0" fontAlgn="base" hangingPunct="0">
      <a:spcBef>
        <a:spcPct val="0"/>
      </a:spcBef>
      <a:spcAft>
        <a:spcPct val="0"/>
      </a:spcAft>
      <a:defRPr sz="2000" kern="1200">
        <a:solidFill>
          <a:srgbClr val="FFFFFF"/>
        </a:solidFill>
        <a:latin typeface="Arial" charset="0"/>
        <a:ea typeface="+mn-ea"/>
        <a:cs typeface="+mn-cs"/>
      </a:defRPr>
    </a:lvl4pPr>
    <a:lvl5pPr marL="1825656" algn="l" rtl="0" eaLnBrk="0" fontAlgn="base" hangingPunct="0">
      <a:spcBef>
        <a:spcPct val="0"/>
      </a:spcBef>
      <a:spcAft>
        <a:spcPct val="0"/>
      </a:spcAft>
      <a:defRPr sz="2000" kern="1200">
        <a:solidFill>
          <a:srgbClr val="FFFFFF"/>
        </a:solidFill>
        <a:latin typeface="Arial" charset="0"/>
        <a:ea typeface="+mn-ea"/>
        <a:cs typeface="+mn-cs"/>
      </a:defRPr>
    </a:lvl5pPr>
    <a:lvl6pPr marL="2282089" algn="l" defTabSz="912822" rtl="0" eaLnBrk="1" latinLnBrk="0" hangingPunct="1">
      <a:defRPr sz="2000" kern="1200">
        <a:solidFill>
          <a:srgbClr val="FFFFFF"/>
        </a:solidFill>
        <a:latin typeface="Arial" charset="0"/>
        <a:ea typeface="+mn-ea"/>
        <a:cs typeface="+mn-cs"/>
      </a:defRPr>
    </a:lvl6pPr>
    <a:lvl7pPr marL="2738509" algn="l" defTabSz="912822" rtl="0" eaLnBrk="1" latinLnBrk="0" hangingPunct="1">
      <a:defRPr sz="2000" kern="1200">
        <a:solidFill>
          <a:srgbClr val="FFFFFF"/>
        </a:solidFill>
        <a:latin typeface="Arial" charset="0"/>
        <a:ea typeface="+mn-ea"/>
        <a:cs typeface="+mn-cs"/>
      </a:defRPr>
    </a:lvl7pPr>
    <a:lvl8pPr marL="3194925" algn="l" defTabSz="912822" rtl="0" eaLnBrk="1" latinLnBrk="0" hangingPunct="1">
      <a:defRPr sz="2000" kern="1200">
        <a:solidFill>
          <a:srgbClr val="FFFFFF"/>
        </a:solidFill>
        <a:latin typeface="Arial" charset="0"/>
        <a:ea typeface="+mn-ea"/>
        <a:cs typeface="+mn-cs"/>
      </a:defRPr>
    </a:lvl8pPr>
    <a:lvl9pPr marL="3651343" algn="l" defTabSz="912822" rtl="0" eaLnBrk="1" latinLnBrk="0" hangingPunct="1">
      <a:defRPr sz="2000" kern="1200">
        <a:solidFill>
          <a:srgbClr val="FFFFFF"/>
        </a:solidFill>
        <a:latin typeface="Arial" charset="0"/>
        <a:ea typeface="+mn-ea"/>
        <a:cs typeface="+mn-cs"/>
      </a:defRPr>
    </a:lvl9pPr>
  </p:defaultTextStyle>
  <p:extLst>
    <p:ext uri="{EFAFB233-063F-42B5-8137-9DF3F51BA10A}">
      <p15:sldGuideLst xmlns:p15="http://schemas.microsoft.com/office/powerpoint/2012/main">
        <p15:guide id="1" orient="horz" pos="3146" userDrawn="1">
          <p15:clr>
            <a:srgbClr val="A4A3A4"/>
          </p15:clr>
        </p15:guide>
        <p15:guide id="2" orient="horz" pos="3770">
          <p15:clr>
            <a:srgbClr val="A4A3A4"/>
          </p15:clr>
        </p15:guide>
        <p15:guide id="3" orient="horz" pos="3674" userDrawn="1">
          <p15:clr>
            <a:srgbClr val="A4A3A4"/>
          </p15:clr>
        </p15:guide>
        <p15:guide id="4" orient="horz" pos="458">
          <p15:clr>
            <a:srgbClr val="A4A3A4"/>
          </p15:clr>
        </p15:guide>
        <p15:guide id="5" pos="7133">
          <p15:clr>
            <a:srgbClr val="A4A3A4"/>
          </p15:clr>
        </p15:guide>
        <p15:guide id="6" pos="2813">
          <p15:clr>
            <a:srgbClr val="A4A3A4"/>
          </p15:clr>
        </p15:guide>
        <p15:guide id="7" pos="3629">
          <p15:clr>
            <a:srgbClr val="A4A3A4"/>
          </p15:clr>
        </p15:guide>
        <p15:guide id="8" pos="605" userDrawn="1">
          <p15:clr>
            <a:srgbClr val="A4A3A4"/>
          </p15:clr>
        </p15:guide>
        <p15:guide id="9">
          <p15:clr>
            <a:srgbClr val="A4A3A4"/>
          </p15:clr>
        </p15:guide>
        <p15:guide id="10" orient="horz" pos="2906">
          <p15:clr>
            <a:srgbClr val="A4A3A4"/>
          </p15:clr>
        </p15:guide>
        <p15:guide id="11" orient="horz" pos="1946">
          <p15:clr>
            <a:srgbClr val="A4A3A4"/>
          </p15:clr>
        </p15:guide>
        <p15:guide id="12" orient="horz" pos="698">
          <p15:clr>
            <a:srgbClr val="A4A3A4"/>
          </p15:clr>
        </p15:guide>
        <p15:guide id="13" pos="2812">
          <p15:clr>
            <a:srgbClr val="A4A3A4"/>
          </p15:clr>
        </p15:guide>
      </p15:sldGuideLst>
    </p:ext>
    <p:ext uri="{2D200454-40CA-4A62-9FC3-DE9A4176ACB9}">
      <p15:notesGuideLst xmlns:p15="http://schemas.microsoft.com/office/powerpoint/2012/main">
        <p15:guide id="1" orient="horz" pos="1355"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CC"/>
    <a:srgbClr val="0000FF"/>
    <a:srgbClr val="FF66FF"/>
    <a:srgbClr val="FF99FF"/>
    <a:srgbClr val="00FFFF"/>
    <a:srgbClr val="FC8A17"/>
    <a:srgbClr val="FFCC66"/>
    <a:srgbClr val="33CC3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76622" autoAdjust="0"/>
  </p:normalViewPr>
  <p:slideViewPr>
    <p:cSldViewPr snapToObjects="1" showGuides="1">
      <p:cViewPr varScale="1">
        <p:scale>
          <a:sx n="105" d="100"/>
          <a:sy n="105" d="100"/>
        </p:scale>
        <p:origin x="768" y="108"/>
      </p:cViewPr>
      <p:guideLst>
        <p:guide orient="horz" pos="3146"/>
        <p:guide orient="horz" pos="3770"/>
        <p:guide orient="horz" pos="3674"/>
        <p:guide orient="horz" pos="458"/>
        <p:guide pos="7133"/>
        <p:guide pos="2813"/>
        <p:guide pos="3629"/>
        <p:guide pos="605"/>
        <p:guide/>
        <p:guide orient="horz" pos="2906"/>
        <p:guide orient="horz" pos="1946"/>
        <p:guide orient="horz" pos="698"/>
        <p:guide pos="2812"/>
      </p:guideLst>
    </p:cSldViewPr>
  </p:slideViewPr>
  <p:outlineViewPr>
    <p:cViewPr>
      <p:scale>
        <a:sx n="33" d="100"/>
        <a:sy n="33" d="100"/>
      </p:scale>
      <p:origin x="0" y="18690"/>
    </p:cViewPr>
  </p:outlineViewPr>
  <p:notesTextViewPr>
    <p:cViewPr>
      <p:scale>
        <a:sx n="100" d="100"/>
        <a:sy n="100" d="100"/>
      </p:scale>
      <p:origin x="0" y="0"/>
    </p:cViewPr>
  </p:notesTextViewPr>
  <p:sorterViewPr>
    <p:cViewPr>
      <p:scale>
        <a:sx n="90" d="100"/>
        <a:sy n="90" d="100"/>
      </p:scale>
      <p:origin x="0" y="7980"/>
    </p:cViewPr>
  </p:sorterViewPr>
  <p:notesViewPr>
    <p:cSldViewPr snapToObjects="1" showGuides="1">
      <p:cViewPr>
        <p:scale>
          <a:sx n="70" d="100"/>
          <a:sy n="70" d="100"/>
        </p:scale>
        <p:origin x="-2298" y="300"/>
      </p:cViewPr>
      <p:guideLst>
        <p:guide orient="horz" pos="1355"/>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font" Target="fonts/font4.fntdata"/><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font" Target="fonts/font2.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8B6BA-8E6D-4AF1-9090-DAAB8874AC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9527564-29EB-460C-94F1-7F6EBDE88318}">
      <dgm:prSet/>
      <dgm:spPr/>
      <dgm:t>
        <a:bodyPr/>
        <a:lstStyle/>
        <a:p>
          <a:r>
            <a:rPr lang="en-GB"/>
            <a:t>Assembly Operatives x 12		3 years – Level 3</a:t>
          </a:r>
          <a:br>
            <a:rPr lang="en-GB"/>
          </a:br>
          <a:endParaRPr lang="en-US"/>
        </a:p>
      </dgm:t>
    </dgm:pt>
    <dgm:pt modelId="{C7B2D7FB-6293-408A-A2A8-1800BE28DD20}" type="parTrans" cxnId="{54F09C16-F7E1-4E02-B13F-37DB6EA323E3}">
      <dgm:prSet/>
      <dgm:spPr/>
      <dgm:t>
        <a:bodyPr/>
        <a:lstStyle/>
        <a:p>
          <a:endParaRPr lang="en-US"/>
        </a:p>
      </dgm:t>
    </dgm:pt>
    <dgm:pt modelId="{4001CD28-5E74-4398-8996-0242884A463B}" type="sibTrans" cxnId="{54F09C16-F7E1-4E02-B13F-37DB6EA323E3}">
      <dgm:prSet/>
      <dgm:spPr/>
      <dgm:t>
        <a:bodyPr/>
        <a:lstStyle/>
        <a:p>
          <a:endParaRPr lang="en-US"/>
        </a:p>
      </dgm:t>
    </dgm:pt>
    <dgm:pt modelId="{AB737CFB-4811-4475-8B4F-146819C84ED4}">
      <dgm:prSet/>
      <dgm:spPr/>
      <dgm:t>
        <a:bodyPr/>
        <a:lstStyle/>
        <a:p>
          <a:r>
            <a:rPr lang="en-GB" dirty="0"/>
            <a:t>Automotive Engineers x 6		4 years – Level 4</a:t>
          </a:r>
          <a:br>
            <a:rPr lang="en-GB" dirty="0"/>
          </a:br>
          <a:endParaRPr lang="en-US" dirty="0"/>
        </a:p>
      </dgm:t>
    </dgm:pt>
    <dgm:pt modelId="{AD30EE14-9C35-4878-90AD-FCB9FB9D40D8}" type="parTrans" cxnId="{2391757E-6EEF-4948-9781-316D69E85250}">
      <dgm:prSet/>
      <dgm:spPr/>
      <dgm:t>
        <a:bodyPr/>
        <a:lstStyle/>
        <a:p>
          <a:endParaRPr lang="en-US"/>
        </a:p>
      </dgm:t>
    </dgm:pt>
    <dgm:pt modelId="{F8C06F0D-3524-4A50-B9F8-F0F21478B95B}" type="sibTrans" cxnId="{2391757E-6EEF-4948-9781-316D69E85250}">
      <dgm:prSet/>
      <dgm:spPr/>
      <dgm:t>
        <a:bodyPr/>
        <a:lstStyle/>
        <a:p>
          <a:endParaRPr lang="en-US"/>
        </a:p>
      </dgm:t>
    </dgm:pt>
    <dgm:pt modelId="{F1CB9293-1BE4-4C98-90EC-2464509A1E5E}">
      <dgm:prSet/>
      <dgm:spPr/>
      <dgm:t>
        <a:bodyPr/>
        <a:lstStyle/>
        <a:p>
          <a:r>
            <a:rPr lang="en-GB" dirty="0"/>
            <a:t>Facilities &amp; Maintenance x 2	             4 years – Level 4</a:t>
          </a:r>
          <a:endParaRPr lang="en-US" dirty="0"/>
        </a:p>
      </dgm:t>
    </dgm:pt>
    <dgm:pt modelId="{F57CED64-D79A-4E26-9B70-7316930D3AF0}" type="parTrans" cxnId="{6E59EA83-CA5E-4E4A-85C9-B18F72067F59}">
      <dgm:prSet/>
      <dgm:spPr/>
      <dgm:t>
        <a:bodyPr/>
        <a:lstStyle/>
        <a:p>
          <a:endParaRPr lang="en-US"/>
        </a:p>
      </dgm:t>
    </dgm:pt>
    <dgm:pt modelId="{C80765D0-DD7F-41C4-8F92-CE0565E7CC3C}" type="sibTrans" cxnId="{6E59EA83-CA5E-4E4A-85C9-B18F72067F59}">
      <dgm:prSet/>
      <dgm:spPr/>
      <dgm:t>
        <a:bodyPr/>
        <a:lstStyle/>
        <a:p>
          <a:endParaRPr lang="en-US"/>
        </a:p>
      </dgm:t>
    </dgm:pt>
    <dgm:pt modelId="{3CE38F46-E84E-4EE3-8BAD-F0ECC173719D}">
      <dgm:prSet/>
      <dgm:spPr/>
      <dgm:t>
        <a:bodyPr/>
        <a:lstStyle/>
        <a:p>
          <a:r>
            <a:rPr lang="en-GB"/>
            <a:t>Supply Chain x 2			4 years – Level 6</a:t>
          </a:r>
          <a:endParaRPr lang="en-US"/>
        </a:p>
      </dgm:t>
    </dgm:pt>
    <dgm:pt modelId="{DEB1B674-716C-4F7F-8CA3-F3222C8FBB85}" type="parTrans" cxnId="{3517984C-F41D-4EBB-BBCD-E444F9171C31}">
      <dgm:prSet/>
      <dgm:spPr/>
      <dgm:t>
        <a:bodyPr/>
        <a:lstStyle/>
        <a:p>
          <a:endParaRPr lang="en-US"/>
        </a:p>
      </dgm:t>
    </dgm:pt>
    <dgm:pt modelId="{B23FE6B6-CDF0-4A41-A4B1-6C7123E67C1F}" type="sibTrans" cxnId="{3517984C-F41D-4EBB-BBCD-E444F9171C31}">
      <dgm:prSet/>
      <dgm:spPr/>
      <dgm:t>
        <a:bodyPr/>
        <a:lstStyle/>
        <a:p>
          <a:endParaRPr lang="en-US"/>
        </a:p>
      </dgm:t>
    </dgm:pt>
    <dgm:pt modelId="{39790EBF-8C9D-4BBF-9B10-E30B049595D6}">
      <dgm:prSet/>
      <dgm:spPr/>
      <dgm:t>
        <a:bodyPr/>
        <a:lstStyle/>
        <a:p>
          <a:r>
            <a:rPr lang="en-GB" dirty="0"/>
            <a:t>Design Engineers x 2		             5 years – Level 6</a:t>
          </a:r>
          <a:endParaRPr lang="en-US" dirty="0"/>
        </a:p>
      </dgm:t>
    </dgm:pt>
    <dgm:pt modelId="{CEAC2ACE-FAE4-4623-B98D-7BB933DD1707}" type="parTrans" cxnId="{61F5EA65-64DE-4B54-B031-EDDEEB582815}">
      <dgm:prSet/>
      <dgm:spPr/>
      <dgm:t>
        <a:bodyPr/>
        <a:lstStyle/>
        <a:p>
          <a:endParaRPr lang="en-US"/>
        </a:p>
      </dgm:t>
    </dgm:pt>
    <dgm:pt modelId="{0846B88E-6C94-433A-BFB0-C8CB96E636F7}" type="sibTrans" cxnId="{61F5EA65-64DE-4B54-B031-EDDEEB582815}">
      <dgm:prSet/>
      <dgm:spPr/>
      <dgm:t>
        <a:bodyPr/>
        <a:lstStyle/>
        <a:p>
          <a:endParaRPr lang="en-US"/>
        </a:p>
      </dgm:t>
    </dgm:pt>
    <dgm:pt modelId="{8AD4F335-889F-423F-98C0-D656A8A46294}" type="pres">
      <dgm:prSet presAssocID="{DF28B6BA-8E6D-4AF1-9090-DAAB8874AC06}" presName="root" presStyleCnt="0">
        <dgm:presLayoutVars>
          <dgm:dir/>
          <dgm:resizeHandles val="exact"/>
        </dgm:presLayoutVars>
      </dgm:prSet>
      <dgm:spPr/>
    </dgm:pt>
    <dgm:pt modelId="{3E192BA2-6ED8-4171-ABF3-F51E396039F0}" type="pres">
      <dgm:prSet presAssocID="{E9527564-29EB-460C-94F1-7F6EBDE88318}" presName="compNode" presStyleCnt="0"/>
      <dgm:spPr/>
    </dgm:pt>
    <dgm:pt modelId="{8103B3AA-EA20-4400-B4AF-64F31B3CC7E6}" type="pres">
      <dgm:prSet presAssocID="{E9527564-29EB-460C-94F1-7F6EBDE88318}" presName="bgRect" presStyleLbl="bgShp" presStyleIdx="0" presStyleCnt="5"/>
      <dgm:spPr/>
    </dgm:pt>
    <dgm:pt modelId="{40D54BCB-EE71-4143-802F-16D4DEE2D5D3}" type="pres">
      <dgm:prSet presAssocID="{E9527564-29EB-460C-94F1-7F6EBDE8831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uck with solid fill"/>
        </a:ext>
      </dgm:extLst>
    </dgm:pt>
    <dgm:pt modelId="{E67DCE79-368F-4F57-BCE3-2DE3910B5A0D}" type="pres">
      <dgm:prSet presAssocID="{E9527564-29EB-460C-94F1-7F6EBDE88318}" presName="spaceRect" presStyleCnt="0"/>
      <dgm:spPr/>
    </dgm:pt>
    <dgm:pt modelId="{3263CF22-44D8-4DB2-9706-197CF6CD6709}" type="pres">
      <dgm:prSet presAssocID="{E9527564-29EB-460C-94F1-7F6EBDE88318}" presName="parTx" presStyleLbl="revTx" presStyleIdx="0" presStyleCnt="5">
        <dgm:presLayoutVars>
          <dgm:chMax val="0"/>
          <dgm:chPref val="0"/>
        </dgm:presLayoutVars>
      </dgm:prSet>
      <dgm:spPr/>
    </dgm:pt>
    <dgm:pt modelId="{4F450B87-7307-4BF4-8013-2937B15218B7}" type="pres">
      <dgm:prSet presAssocID="{4001CD28-5E74-4398-8996-0242884A463B}" presName="sibTrans" presStyleCnt="0"/>
      <dgm:spPr/>
    </dgm:pt>
    <dgm:pt modelId="{5525EF89-72C2-453B-BBE5-97456159E9CC}" type="pres">
      <dgm:prSet presAssocID="{AB737CFB-4811-4475-8B4F-146819C84ED4}" presName="compNode" presStyleCnt="0"/>
      <dgm:spPr/>
    </dgm:pt>
    <dgm:pt modelId="{29C02A43-A12E-4649-A1A2-3849FDC06029}" type="pres">
      <dgm:prSet presAssocID="{AB737CFB-4811-4475-8B4F-146819C84ED4}" presName="bgRect" presStyleLbl="bgShp" presStyleIdx="1" presStyleCnt="5"/>
      <dgm:spPr/>
    </dgm:pt>
    <dgm:pt modelId="{B7733215-6A5F-4F26-8F4E-682C7A3499D5}" type="pres">
      <dgm:prSet presAssocID="{AB737CFB-4811-4475-8B4F-146819C84E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ears with solid fill"/>
        </a:ext>
      </dgm:extLst>
    </dgm:pt>
    <dgm:pt modelId="{C279223A-6355-4F5E-A574-C25037510460}" type="pres">
      <dgm:prSet presAssocID="{AB737CFB-4811-4475-8B4F-146819C84ED4}" presName="spaceRect" presStyleCnt="0"/>
      <dgm:spPr/>
    </dgm:pt>
    <dgm:pt modelId="{F9B98561-8B4E-4835-BD84-1B02A007368B}" type="pres">
      <dgm:prSet presAssocID="{AB737CFB-4811-4475-8B4F-146819C84ED4}" presName="parTx" presStyleLbl="revTx" presStyleIdx="1" presStyleCnt="5">
        <dgm:presLayoutVars>
          <dgm:chMax val="0"/>
          <dgm:chPref val="0"/>
        </dgm:presLayoutVars>
      </dgm:prSet>
      <dgm:spPr/>
    </dgm:pt>
    <dgm:pt modelId="{F775FEA0-738C-4907-AA94-48DF65C4F130}" type="pres">
      <dgm:prSet presAssocID="{F8C06F0D-3524-4A50-B9F8-F0F21478B95B}" presName="sibTrans" presStyleCnt="0"/>
      <dgm:spPr/>
    </dgm:pt>
    <dgm:pt modelId="{10D0A5FA-FE2C-4641-8E3E-A55E05CFB38A}" type="pres">
      <dgm:prSet presAssocID="{F1CB9293-1BE4-4C98-90EC-2464509A1E5E}" presName="compNode" presStyleCnt="0"/>
      <dgm:spPr/>
    </dgm:pt>
    <dgm:pt modelId="{5CF95DEF-9FC4-442E-9125-837883B78E91}" type="pres">
      <dgm:prSet presAssocID="{F1CB9293-1BE4-4C98-90EC-2464509A1E5E}" presName="bgRect" presStyleLbl="bgShp" presStyleIdx="2" presStyleCnt="5"/>
      <dgm:spPr/>
    </dgm:pt>
    <dgm:pt modelId="{6BAF9E0B-D0C4-4F94-92FF-AE0FE7D2D4FA}" type="pres">
      <dgm:prSet presAssocID="{F1CB9293-1BE4-4C98-90EC-2464509A1E5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ian"/>
        </a:ext>
      </dgm:extLst>
    </dgm:pt>
    <dgm:pt modelId="{DBE9E0B1-3099-4334-9F84-4CFD8292DDEC}" type="pres">
      <dgm:prSet presAssocID="{F1CB9293-1BE4-4C98-90EC-2464509A1E5E}" presName="spaceRect" presStyleCnt="0"/>
      <dgm:spPr/>
    </dgm:pt>
    <dgm:pt modelId="{AF13A2F0-7B12-4A8F-A68C-566376933338}" type="pres">
      <dgm:prSet presAssocID="{F1CB9293-1BE4-4C98-90EC-2464509A1E5E}" presName="parTx" presStyleLbl="revTx" presStyleIdx="2" presStyleCnt="5">
        <dgm:presLayoutVars>
          <dgm:chMax val="0"/>
          <dgm:chPref val="0"/>
        </dgm:presLayoutVars>
      </dgm:prSet>
      <dgm:spPr/>
    </dgm:pt>
    <dgm:pt modelId="{516008AF-E821-4094-A290-0318CC280A1B}" type="pres">
      <dgm:prSet presAssocID="{C80765D0-DD7F-41C4-8F92-CE0565E7CC3C}" presName="sibTrans" presStyleCnt="0"/>
      <dgm:spPr/>
    </dgm:pt>
    <dgm:pt modelId="{AEF0E20C-0FB9-4C7E-BCAB-678289A08C11}" type="pres">
      <dgm:prSet presAssocID="{3CE38F46-E84E-4EE3-8BAD-F0ECC173719D}" presName="compNode" presStyleCnt="0"/>
      <dgm:spPr/>
    </dgm:pt>
    <dgm:pt modelId="{D6C46530-0559-40AC-9CCA-3396290B07D5}" type="pres">
      <dgm:prSet presAssocID="{3CE38F46-E84E-4EE3-8BAD-F0ECC173719D}" presName="bgRect" presStyleLbl="bgShp" presStyleIdx="3" presStyleCnt="5"/>
      <dgm:spPr/>
    </dgm:pt>
    <dgm:pt modelId="{00698752-AC87-4516-8057-88A34AA3792D}" type="pres">
      <dgm:prSet presAssocID="{3CE38F46-E84E-4EE3-8BAD-F0ECC173719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nnected outline"/>
        </a:ext>
      </dgm:extLst>
    </dgm:pt>
    <dgm:pt modelId="{CAD799E0-D363-43CD-AA54-F1C3D45307BB}" type="pres">
      <dgm:prSet presAssocID="{3CE38F46-E84E-4EE3-8BAD-F0ECC173719D}" presName="spaceRect" presStyleCnt="0"/>
      <dgm:spPr/>
    </dgm:pt>
    <dgm:pt modelId="{493AE651-98AC-4395-90A5-BBF1792F408A}" type="pres">
      <dgm:prSet presAssocID="{3CE38F46-E84E-4EE3-8BAD-F0ECC173719D}" presName="parTx" presStyleLbl="revTx" presStyleIdx="3" presStyleCnt="5">
        <dgm:presLayoutVars>
          <dgm:chMax val="0"/>
          <dgm:chPref val="0"/>
        </dgm:presLayoutVars>
      </dgm:prSet>
      <dgm:spPr/>
    </dgm:pt>
    <dgm:pt modelId="{20E6530C-9251-42EF-B327-E28DC480D39F}" type="pres">
      <dgm:prSet presAssocID="{B23FE6B6-CDF0-4A41-A4B1-6C7123E67C1F}" presName="sibTrans" presStyleCnt="0"/>
      <dgm:spPr/>
    </dgm:pt>
    <dgm:pt modelId="{954234E8-907A-45B1-A33E-58DECCDB4914}" type="pres">
      <dgm:prSet presAssocID="{39790EBF-8C9D-4BBF-9B10-E30B049595D6}" presName="compNode" presStyleCnt="0"/>
      <dgm:spPr/>
    </dgm:pt>
    <dgm:pt modelId="{AFA5DBFA-CFDC-4318-8420-8E587439C498}" type="pres">
      <dgm:prSet presAssocID="{39790EBF-8C9D-4BBF-9B10-E30B049595D6}" presName="bgRect" presStyleLbl="bgShp" presStyleIdx="4" presStyleCnt="5"/>
      <dgm:spPr/>
    </dgm:pt>
    <dgm:pt modelId="{EF2C51B0-6962-47B2-97B8-700EA2A1C7D7}" type="pres">
      <dgm:prSet presAssocID="{39790EBF-8C9D-4BBF-9B10-E30B049595D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Illustrator outline"/>
        </a:ext>
      </dgm:extLst>
    </dgm:pt>
    <dgm:pt modelId="{7C3B6059-DBAB-4396-ABE4-482FFAF5E710}" type="pres">
      <dgm:prSet presAssocID="{39790EBF-8C9D-4BBF-9B10-E30B049595D6}" presName="spaceRect" presStyleCnt="0"/>
      <dgm:spPr/>
    </dgm:pt>
    <dgm:pt modelId="{78A10AD4-506D-4207-B392-9FA9F47872C9}" type="pres">
      <dgm:prSet presAssocID="{39790EBF-8C9D-4BBF-9B10-E30B049595D6}" presName="parTx" presStyleLbl="revTx" presStyleIdx="4" presStyleCnt="5">
        <dgm:presLayoutVars>
          <dgm:chMax val="0"/>
          <dgm:chPref val="0"/>
        </dgm:presLayoutVars>
      </dgm:prSet>
      <dgm:spPr/>
    </dgm:pt>
  </dgm:ptLst>
  <dgm:cxnLst>
    <dgm:cxn modelId="{DE824409-3E7C-4E11-B41F-6C9094B45665}" type="presOf" srcId="{DF28B6BA-8E6D-4AF1-9090-DAAB8874AC06}" destId="{8AD4F335-889F-423F-98C0-D656A8A46294}" srcOrd="0" destOrd="0" presId="urn:microsoft.com/office/officeart/2018/2/layout/IconVerticalSolidList"/>
    <dgm:cxn modelId="{54F09C16-F7E1-4E02-B13F-37DB6EA323E3}" srcId="{DF28B6BA-8E6D-4AF1-9090-DAAB8874AC06}" destId="{E9527564-29EB-460C-94F1-7F6EBDE88318}" srcOrd="0" destOrd="0" parTransId="{C7B2D7FB-6293-408A-A2A8-1800BE28DD20}" sibTransId="{4001CD28-5E74-4398-8996-0242884A463B}"/>
    <dgm:cxn modelId="{61F5EA65-64DE-4B54-B031-EDDEEB582815}" srcId="{DF28B6BA-8E6D-4AF1-9090-DAAB8874AC06}" destId="{39790EBF-8C9D-4BBF-9B10-E30B049595D6}" srcOrd="4" destOrd="0" parTransId="{CEAC2ACE-FAE4-4623-B98D-7BB933DD1707}" sibTransId="{0846B88E-6C94-433A-BFB0-C8CB96E636F7}"/>
    <dgm:cxn modelId="{E3DB3446-F766-4517-B184-3EDB3EF3D7A8}" type="presOf" srcId="{3CE38F46-E84E-4EE3-8BAD-F0ECC173719D}" destId="{493AE651-98AC-4395-90A5-BBF1792F408A}" srcOrd="0" destOrd="0" presId="urn:microsoft.com/office/officeart/2018/2/layout/IconVerticalSolidList"/>
    <dgm:cxn modelId="{98D16B46-347D-4EFA-BD9F-D60C5A09E2C6}" type="presOf" srcId="{E9527564-29EB-460C-94F1-7F6EBDE88318}" destId="{3263CF22-44D8-4DB2-9706-197CF6CD6709}" srcOrd="0" destOrd="0" presId="urn:microsoft.com/office/officeart/2018/2/layout/IconVerticalSolidList"/>
    <dgm:cxn modelId="{40409B67-FFE9-46A0-B244-D97A5C6C9AA1}" type="presOf" srcId="{39790EBF-8C9D-4BBF-9B10-E30B049595D6}" destId="{78A10AD4-506D-4207-B392-9FA9F47872C9}" srcOrd="0" destOrd="0" presId="urn:microsoft.com/office/officeart/2018/2/layout/IconVerticalSolidList"/>
    <dgm:cxn modelId="{3517984C-F41D-4EBB-BBCD-E444F9171C31}" srcId="{DF28B6BA-8E6D-4AF1-9090-DAAB8874AC06}" destId="{3CE38F46-E84E-4EE3-8BAD-F0ECC173719D}" srcOrd="3" destOrd="0" parTransId="{DEB1B674-716C-4F7F-8CA3-F3222C8FBB85}" sibTransId="{B23FE6B6-CDF0-4A41-A4B1-6C7123E67C1F}"/>
    <dgm:cxn modelId="{95134770-3C4B-4921-BD93-D61C36848190}" type="presOf" srcId="{AB737CFB-4811-4475-8B4F-146819C84ED4}" destId="{F9B98561-8B4E-4835-BD84-1B02A007368B}" srcOrd="0" destOrd="0" presId="urn:microsoft.com/office/officeart/2018/2/layout/IconVerticalSolidList"/>
    <dgm:cxn modelId="{2391757E-6EEF-4948-9781-316D69E85250}" srcId="{DF28B6BA-8E6D-4AF1-9090-DAAB8874AC06}" destId="{AB737CFB-4811-4475-8B4F-146819C84ED4}" srcOrd="1" destOrd="0" parTransId="{AD30EE14-9C35-4878-90AD-FCB9FB9D40D8}" sibTransId="{F8C06F0D-3524-4A50-B9F8-F0F21478B95B}"/>
    <dgm:cxn modelId="{6E59EA83-CA5E-4E4A-85C9-B18F72067F59}" srcId="{DF28B6BA-8E6D-4AF1-9090-DAAB8874AC06}" destId="{F1CB9293-1BE4-4C98-90EC-2464509A1E5E}" srcOrd="2" destOrd="0" parTransId="{F57CED64-D79A-4E26-9B70-7316930D3AF0}" sibTransId="{C80765D0-DD7F-41C4-8F92-CE0565E7CC3C}"/>
    <dgm:cxn modelId="{DF253FB3-DB29-4BE3-A33A-B00F4724CACB}" type="presOf" srcId="{F1CB9293-1BE4-4C98-90EC-2464509A1E5E}" destId="{AF13A2F0-7B12-4A8F-A68C-566376933338}" srcOrd="0" destOrd="0" presId="urn:microsoft.com/office/officeart/2018/2/layout/IconVerticalSolidList"/>
    <dgm:cxn modelId="{9F89D221-9214-4B50-A165-A03EDB26B4C5}" type="presParOf" srcId="{8AD4F335-889F-423F-98C0-D656A8A46294}" destId="{3E192BA2-6ED8-4171-ABF3-F51E396039F0}" srcOrd="0" destOrd="0" presId="urn:microsoft.com/office/officeart/2018/2/layout/IconVerticalSolidList"/>
    <dgm:cxn modelId="{7F48729C-61ED-4CE8-A00E-A697DA8DC26B}" type="presParOf" srcId="{3E192BA2-6ED8-4171-ABF3-F51E396039F0}" destId="{8103B3AA-EA20-4400-B4AF-64F31B3CC7E6}" srcOrd="0" destOrd="0" presId="urn:microsoft.com/office/officeart/2018/2/layout/IconVerticalSolidList"/>
    <dgm:cxn modelId="{077030B3-7AAE-4367-8069-9E10FE9DC221}" type="presParOf" srcId="{3E192BA2-6ED8-4171-ABF3-F51E396039F0}" destId="{40D54BCB-EE71-4143-802F-16D4DEE2D5D3}" srcOrd="1" destOrd="0" presId="urn:microsoft.com/office/officeart/2018/2/layout/IconVerticalSolidList"/>
    <dgm:cxn modelId="{8033D826-163B-4DD5-8BF3-133DE6F2DDF9}" type="presParOf" srcId="{3E192BA2-6ED8-4171-ABF3-F51E396039F0}" destId="{E67DCE79-368F-4F57-BCE3-2DE3910B5A0D}" srcOrd="2" destOrd="0" presId="urn:microsoft.com/office/officeart/2018/2/layout/IconVerticalSolidList"/>
    <dgm:cxn modelId="{C609B338-E5DA-433E-BC1F-03DAC2DAAC69}" type="presParOf" srcId="{3E192BA2-6ED8-4171-ABF3-F51E396039F0}" destId="{3263CF22-44D8-4DB2-9706-197CF6CD6709}" srcOrd="3" destOrd="0" presId="urn:microsoft.com/office/officeart/2018/2/layout/IconVerticalSolidList"/>
    <dgm:cxn modelId="{9639FE10-CA52-442E-827E-F8DACBAABAAC}" type="presParOf" srcId="{8AD4F335-889F-423F-98C0-D656A8A46294}" destId="{4F450B87-7307-4BF4-8013-2937B15218B7}" srcOrd="1" destOrd="0" presId="urn:microsoft.com/office/officeart/2018/2/layout/IconVerticalSolidList"/>
    <dgm:cxn modelId="{161396F8-2BF2-4CF4-BEC2-C7D3C80ECCED}" type="presParOf" srcId="{8AD4F335-889F-423F-98C0-D656A8A46294}" destId="{5525EF89-72C2-453B-BBE5-97456159E9CC}" srcOrd="2" destOrd="0" presId="urn:microsoft.com/office/officeart/2018/2/layout/IconVerticalSolidList"/>
    <dgm:cxn modelId="{DCA15B2C-9358-4853-85DD-C20067BFEA68}" type="presParOf" srcId="{5525EF89-72C2-453B-BBE5-97456159E9CC}" destId="{29C02A43-A12E-4649-A1A2-3849FDC06029}" srcOrd="0" destOrd="0" presId="urn:microsoft.com/office/officeart/2018/2/layout/IconVerticalSolidList"/>
    <dgm:cxn modelId="{ECA049B1-F8DD-42DC-9405-37331DA95455}" type="presParOf" srcId="{5525EF89-72C2-453B-BBE5-97456159E9CC}" destId="{B7733215-6A5F-4F26-8F4E-682C7A3499D5}" srcOrd="1" destOrd="0" presId="urn:microsoft.com/office/officeart/2018/2/layout/IconVerticalSolidList"/>
    <dgm:cxn modelId="{0F40A8E5-309C-47F1-BB71-1E7520FD15EE}" type="presParOf" srcId="{5525EF89-72C2-453B-BBE5-97456159E9CC}" destId="{C279223A-6355-4F5E-A574-C25037510460}" srcOrd="2" destOrd="0" presId="urn:microsoft.com/office/officeart/2018/2/layout/IconVerticalSolidList"/>
    <dgm:cxn modelId="{7A1B01D7-D903-4B81-9189-17B081D6B0F6}" type="presParOf" srcId="{5525EF89-72C2-453B-BBE5-97456159E9CC}" destId="{F9B98561-8B4E-4835-BD84-1B02A007368B}" srcOrd="3" destOrd="0" presId="urn:microsoft.com/office/officeart/2018/2/layout/IconVerticalSolidList"/>
    <dgm:cxn modelId="{5D7D8729-0741-45BB-B4ED-1E5A89BA8AF9}" type="presParOf" srcId="{8AD4F335-889F-423F-98C0-D656A8A46294}" destId="{F775FEA0-738C-4907-AA94-48DF65C4F130}" srcOrd="3" destOrd="0" presId="urn:microsoft.com/office/officeart/2018/2/layout/IconVerticalSolidList"/>
    <dgm:cxn modelId="{DF126236-5926-43B6-9D3B-E51B80AFCAC8}" type="presParOf" srcId="{8AD4F335-889F-423F-98C0-D656A8A46294}" destId="{10D0A5FA-FE2C-4641-8E3E-A55E05CFB38A}" srcOrd="4" destOrd="0" presId="urn:microsoft.com/office/officeart/2018/2/layout/IconVerticalSolidList"/>
    <dgm:cxn modelId="{0379F024-EE5D-42DC-A971-FCDF9FE0F308}" type="presParOf" srcId="{10D0A5FA-FE2C-4641-8E3E-A55E05CFB38A}" destId="{5CF95DEF-9FC4-442E-9125-837883B78E91}" srcOrd="0" destOrd="0" presId="urn:microsoft.com/office/officeart/2018/2/layout/IconVerticalSolidList"/>
    <dgm:cxn modelId="{ECE1E508-6EC1-42F8-A5AA-678A6D030CAB}" type="presParOf" srcId="{10D0A5FA-FE2C-4641-8E3E-A55E05CFB38A}" destId="{6BAF9E0B-D0C4-4F94-92FF-AE0FE7D2D4FA}" srcOrd="1" destOrd="0" presId="urn:microsoft.com/office/officeart/2018/2/layout/IconVerticalSolidList"/>
    <dgm:cxn modelId="{8465A132-2CD4-44E9-A524-8E3420E475EF}" type="presParOf" srcId="{10D0A5FA-FE2C-4641-8E3E-A55E05CFB38A}" destId="{DBE9E0B1-3099-4334-9F84-4CFD8292DDEC}" srcOrd="2" destOrd="0" presId="urn:microsoft.com/office/officeart/2018/2/layout/IconVerticalSolidList"/>
    <dgm:cxn modelId="{0050FFDC-1A40-44C6-BC59-4ACF938C0041}" type="presParOf" srcId="{10D0A5FA-FE2C-4641-8E3E-A55E05CFB38A}" destId="{AF13A2F0-7B12-4A8F-A68C-566376933338}" srcOrd="3" destOrd="0" presId="urn:microsoft.com/office/officeart/2018/2/layout/IconVerticalSolidList"/>
    <dgm:cxn modelId="{44647D29-7FBD-46C1-A1C7-1B052C5A163F}" type="presParOf" srcId="{8AD4F335-889F-423F-98C0-D656A8A46294}" destId="{516008AF-E821-4094-A290-0318CC280A1B}" srcOrd="5" destOrd="0" presId="urn:microsoft.com/office/officeart/2018/2/layout/IconVerticalSolidList"/>
    <dgm:cxn modelId="{D9454049-5979-4700-94C8-6FC93D21F78E}" type="presParOf" srcId="{8AD4F335-889F-423F-98C0-D656A8A46294}" destId="{AEF0E20C-0FB9-4C7E-BCAB-678289A08C11}" srcOrd="6" destOrd="0" presId="urn:microsoft.com/office/officeart/2018/2/layout/IconVerticalSolidList"/>
    <dgm:cxn modelId="{0A02FDC2-0ACD-4B96-BE45-2AE320066BB4}" type="presParOf" srcId="{AEF0E20C-0FB9-4C7E-BCAB-678289A08C11}" destId="{D6C46530-0559-40AC-9CCA-3396290B07D5}" srcOrd="0" destOrd="0" presId="urn:microsoft.com/office/officeart/2018/2/layout/IconVerticalSolidList"/>
    <dgm:cxn modelId="{9E563B37-2C87-4F61-844D-2C351622BDBC}" type="presParOf" srcId="{AEF0E20C-0FB9-4C7E-BCAB-678289A08C11}" destId="{00698752-AC87-4516-8057-88A34AA3792D}" srcOrd="1" destOrd="0" presId="urn:microsoft.com/office/officeart/2018/2/layout/IconVerticalSolidList"/>
    <dgm:cxn modelId="{D1897ADB-B0CD-458C-A747-6F2F62DB89C7}" type="presParOf" srcId="{AEF0E20C-0FB9-4C7E-BCAB-678289A08C11}" destId="{CAD799E0-D363-43CD-AA54-F1C3D45307BB}" srcOrd="2" destOrd="0" presId="urn:microsoft.com/office/officeart/2018/2/layout/IconVerticalSolidList"/>
    <dgm:cxn modelId="{0AB5A0C7-D86A-4F13-9E91-0099AAC00A96}" type="presParOf" srcId="{AEF0E20C-0FB9-4C7E-BCAB-678289A08C11}" destId="{493AE651-98AC-4395-90A5-BBF1792F408A}" srcOrd="3" destOrd="0" presId="urn:microsoft.com/office/officeart/2018/2/layout/IconVerticalSolidList"/>
    <dgm:cxn modelId="{9268AD56-F356-4B6F-B663-A8B34E4B5DD9}" type="presParOf" srcId="{8AD4F335-889F-423F-98C0-D656A8A46294}" destId="{20E6530C-9251-42EF-B327-E28DC480D39F}" srcOrd="7" destOrd="0" presId="urn:microsoft.com/office/officeart/2018/2/layout/IconVerticalSolidList"/>
    <dgm:cxn modelId="{F4471F3D-717B-4A56-9663-A88B6A9AC751}" type="presParOf" srcId="{8AD4F335-889F-423F-98C0-D656A8A46294}" destId="{954234E8-907A-45B1-A33E-58DECCDB4914}" srcOrd="8" destOrd="0" presId="urn:microsoft.com/office/officeart/2018/2/layout/IconVerticalSolidList"/>
    <dgm:cxn modelId="{3DBAD96B-9A0E-4CFB-ABFB-2CE6EB9CD936}" type="presParOf" srcId="{954234E8-907A-45B1-A33E-58DECCDB4914}" destId="{AFA5DBFA-CFDC-4318-8420-8E587439C498}" srcOrd="0" destOrd="0" presId="urn:microsoft.com/office/officeart/2018/2/layout/IconVerticalSolidList"/>
    <dgm:cxn modelId="{35EC7DE1-5DDB-427F-8E35-2326CDD806BF}" type="presParOf" srcId="{954234E8-907A-45B1-A33E-58DECCDB4914}" destId="{EF2C51B0-6962-47B2-97B8-700EA2A1C7D7}" srcOrd="1" destOrd="0" presId="urn:microsoft.com/office/officeart/2018/2/layout/IconVerticalSolidList"/>
    <dgm:cxn modelId="{31D6048E-DCD0-4884-9118-10D517AB0C6C}" type="presParOf" srcId="{954234E8-907A-45B1-A33E-58DECCDB4914}" destId="{7C3B6059-DBAB-4396-ABE4-482FFAF5E710}" srcOrd="2" destOrd="0" presId="urn:microsoft.com/office/officeart/2018/2/layout/IconVerticalSolidList"/>
    <dgm:cxn modelId="{447E6EBC-DFD3-4035-ACFE-3051BE864780}" type="presParOf" srcId="{954234E8-907A-45B1-A33E-58DECCDB4914}" destId="{78A10AD4-506D-4207-B392-9FA9F47872C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3BD8-6180-4E29-8974-7FB7DC57B3D2}"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774F5824-D7CB-4A89-9176-1006D7BBDA8A}">
      <dgm:prSet/>
      <dgm:spPr/>
      <dgm:t>
        <a:bodyPr/>
        <a:lstStyle/>
        <a:p>
          <a:r>
            <a:rPr lang="en-GB" dirty="0"/>
            <a:t>Applications open January 2024 </a:t>
          </a:r>
          <a:endParaRPr lang="en-US" dirty="0"/>
        </a:p>
      </dgm:t>
    </dgm:pt>
    <dgm:pt modelId="{EF4DB996-E374-423D-8BFF-0E27624A4D15}" type="parTrans" cxnId="{2465FB39-AAD6-4152-B757-D2437DEDE138}">
      <dgm:prSet/>
      <dgm:spPr/>
      <dgm:t>
        <a:bodyPr/>
        <a:lstStyle/>
        <a:p>
          <a:endParaRPr lang="en-US"/>
        </a:p>
      </dgm:t>
    </dgm:pt>
    <dgm:pt modelId="{6A58DC27-BA0E-4463-A1A1-EF88EB0CFA81}" type="sibTrans" cxnId="{2465FB39-AAD6-4152-B757-D2437DEDE138}">
      <dgm:prSet/>
      <dgm:spPr/>
      <dgm:t>
        <a:bodyPr/>
        <a:lstStyle/>
        <a:p>
          <a:endParaRPr lang="en-US"/>
        </a:p>
      </dgm:t>
    </dgm:pt>
    <dgm:pt modelId="{1B1A74C9-E32B-41A3-8258-C0A6AAEA22A5}">
      <dgm:prSet/>
      <dgm:spPr/>
      <dgm:t>
        <a:bodyPr/>
        <a:lstStyle/>
        <a:p>
          <a:r>
            <a:rPr lang="en-GB" dirty="0"/>
            <a:t>Schools and Colleges are informed</a:t>
          </a:r>
          <a:endParaRPr lang="en-US" dirty="0"/>
        </a:p>
      </dgm:t>
    </dgm:pt>
    <dgm:pt modelId="{FF09220D-18DD-44C3-A1B1-3CCFE7883342}" type="parTrans" cxnId="{5F391D45-D60E-4903-B847-53CCAA1CEB2B}">
      <dgm:prSet/>
      <dgm:spPr/>
      <dgm:t>
        <a:bodyPr/>
        <a:lstStyle/>
        <a:p>
          <a:endParaRPr lang="en-US"/>
        </a:p>
      </dgm:t>
    </dgm:pt>
    <dgm:pt modelId="{CC82EF12-EEBD-4534-9B9E-5BF0B4DAE624}" type="sibTrans" cxnId="{5F391D45-D60E-4903-B847-53CCAA1CEB2B}">
      <dgm:prSet/>
      <dgm:spPr/>
      <dgm:t>
        <a:bodyPr/>
        <a:lstStyle/>
        <a:p>
          <a:endParaRPr lang="en-US"/>
        </a:p>
      </dgm:t>
    </dgm:pt>
    <dgm:pt modelId="{AF20277D-0C98-4EF1-A941-090CC25E2C19}">
      <dgm:prSet/>
      <dgm:spPr/>
      <dgm:t>
        <a:bodyPr/>
        <a:lstStyle/>
        <a:p>
          <a:r>
            <a:rPr lang="en-GB"/>
            <a:t>Complete an Application Form </a:t>
          </a:r>
          <a:endParaRPr lang="en-US"/>
        </a:p>
      </dgm:t>
    </dgm:pt>
    <dgm:pt modelId="{7B2C2504-1FEE-4368-9BD2-04AECFB8264D}" type="parTrans" cxnId="{232E1E65-F172-4B03-AC8C-7D2995BE184E}">
      <dgm:prSet/>
      <dgm:spPr/>
      <dgm:t>
        <a:bodyPr/>
        <a:lstStyle/>
        <a:p>
          <a:endParaRPr lang="en-US"/>
        </a:p>
      </dgm:t>
    </dgm:pt>
    <dgm:pt modelId="{BDFF5E50-C82F-4653-9BF0-3E6DFE1EED51}" type="sibTrans" cxnId="{232E1E65-F172-4B03-AC8C-7D2995BE184E}">
      <dgm:prSet/>
      <dgm:spPr/>
      <dgm:t>
        <a:bodyPr/>
        <a:lstStyle/>
        <a:p>
          <a:endParaRPr lang="en-US"/>
        </a:p>
      </dgm:t>
    </dgm:pt>
    <dgm:pt modelId="{8E8CA4DA-5CB8-436F-BFA1-A12E82ABCA21}">
      <dgm:prSet/>
      <dgm:spPr/>
      <dgm:t>
        <a:bodyPr/>
        <a:lstStyle/>
        <a:p>
          <a:r>
            <a:rPr lang="en-GB" dirty="0"/>
            <a:t>Interview (and practical test) take place in the Easter holidays</a:t>
          </a:r>
          <a:endParaRPr lang="en-US" dirty="0"/>
        </a:p>
      </dgm:t>
    </dgm:pt>
    <dgm:pt modelId="{A3A27BF8-EE71-4711-B301-E89186F1991E}" type="parTrans" cxnId="{F7F87D0B-CB18-422D-9DEA-7A841A5277DE}">
      <dgm:prSet/>
      <dgm:spPr/>
      <dgm:t>
        <a:bodyPr/>
        <a:lstStyle/>
        <a:p>
          <a:endParaRPr lang="en-US"/>
        </a:p>
      </dgm:t>
    </dgm:pt>
    <dgm:pt modelId="{95B6A6CF-02DF-440E-8585-69CC3AF77CA4}" type="sibTrans" cxnId="{F7F87D0B-CB18-422D-9DEA-7A841A5277DE}">
      <dgm:prSet/>
      <dgm:spPr/>
      <dgm:t>
        <a:bodyPr/>
        <a:lstStyle/>
        <a:p>
          <a:endParaRPr lang="en-US"/>
        </a:p>
      </dgm:t>
    </dgm:pt>
    <dgm:pt modelId="{BEF8E04C-A118-456F-A1B5-F400DDF0E38C}">
      <dgm:prSet/>
      <dgm:spPr/>
      <dgm:t>
        <a:bodyPr/>
        <a:lstStyle/>
        <a:p>
          <a:r>
            <a:rPr lang="en-GB" dirty="0"/>
            <a:t>Start in September 2024</a:t>
          </a:r>
          <a:endParaRPr lang="en-US" dirty="0"/>
        </a:p>
      </dgm:t>
    </dgm:pt>
    <dgm:pt modelId="{BEBBF55B-BC95-4289-BB8B-83FA2CFC2918}" type="parTrans" cxnId="{00F735AB-2243-4C6C-AE81-C4F3E6E692C1}">
      <dgm:prSet/>
      <dgm:spPr/>
      <dgm:t>
        <a:bodyPr/>
        <a:lstStyle/>
        <a:p>
          <a:endParaRPr lang="en-US"/>
        </a:p>
      </dgm:t>
    </dgm:pt>
    <dgm:pt modelId="{BCA3E99E-D468-4425-AF69-5590FE8856EB}" type="sibTrans" cxnId="{00F735AB-2243-4C6C-AE81-C4F3E6E692C1}">
      <dgm:prSet/>
      <dgm:spPr/>
      <dgm:t>
        <a:bodyPr/>
        <a:lstStyle/>
        <a:p>
          <a:endParaRPr lang="en-US"/>
        </a:p>
      </dgm:t>
    </dgm:pt>
    <dgm:pt modelId="{3F22C20F-963F-471F-BB34-CFB5D8C744CD}" type="pres">
      <dgm:prSet presAssocID="{D1B03BD8-6180-4E29-8974-7FB7DC57B3D2}" presName="outerComposite" presStyleCnt="0">
        <dgm:presLayoutVars>
          <dgm:chMax val="5"/>
          <dgm:dir/>
          <dgm:resizeHandles val="exact"/>
        </dgm:presLayoutVars>
      </dgm:prSet>
      <dgm:spPr/>
    </dgm:pt>
    <dgm:pt modelId="{058B938E-9B20-4429-9070-818C2C71CAF1}" type="pres">
      <dgm:prSet presAssocID="{D1B03BD8-6180-4E29-8974-7FB7DC57B3D2}" presName="dummyMaxCanvas" presStyleCnt="0">
        <dgm:presLayoutVars/>
      </dgm:prSet>
      <dgm:spPr/>
    </dgm:pt>
    <dgm:pt modelId="{8526F55F-82A3-4A89-86EF-0B38231376CC}" type="pres">
      <dgm:prSet presAssocID="{D1B03BD8-6180-4E29-8974-7FB7DC57B3D2}" presName="FiveNodes_1" presStyleLbl="node1" presStyleIdx="0" presStyleCnt="5">
        <dgm:presLayoutVars>
          <dgm:bulletEnabled val="1"/>
        </dgm:presLayoutVars>
      </dgm:prSet>
      <dgm:spPr/>
    </dgm:pt>
    <dgm:pt modelId="{40CCA3DD-5454-4289-A225-7107B2963E64}" type="pres">
      <dgm:prSet presAssocID="{D1B03BD8-6180-4E29-8974-7FB7DC57B3D2}" presName="FiveNodes_2" presStyleLbl="node1" presStyleIdx="1" presStyleCnt="5">
        <dgm:presLayoutVars>
          <dgm:bulletEnabled val="1"/>
        </dgm:presLayoutVars>
      </dgm:prSet>
      <dgm:spPr/>
    </dgm:pt>
    <dgm:pt modelId="{9B7F7E12-7B11-403D-8DCB-E3F031A79C67}" type="pres">
      <dgm:prSet presAssocID="{D1B03BD8-6180-4E29-8974-7FB7DC57B3D2}" presName="FiveNodes_3" presStyleLbl="node1" presStyleIdx="2" presStyleCnt="5">
        <dgm:presLayoutVars>
          <dgm:bulletEnabled val="1"/>
        </dgm:presLayoutVars>
      </dgm:prSet>
      <dgm:spPr/>
    </dgm:pt>
    <dgm:pt modelId="{B55C8488-C0A4-49C2-B30F-4E83A84BCE02}" type="pres">
      <dgm:prSet presAssocID="{D1B03BD8-6180-4E29-8974-7FB7DC57B3D2}" presName="FiveNodes_4" presStyleLbl="node1" presStyleIdx="3" presStyleCnt="5">
        <dgm:presLayoutVars>
          <dgm:bulletEnabled val="1"/>
        </dgm:presLayoutVars>
      </dgm:prSet>
      <dgm:spPr/>
    </dgm:pt>
    <dgm:pt modelId="{46C6006C-DAF2-4879-8AA5-BB698B4CCCD7}" type="pres">
      <dgm:prSet presAssocID="{D1B03BD8-6180-4E29-8974-7FB7DC57B3D2}" presName="FiveNodes_5" presStyleLbl="node1" presStyleIdx="4" presStyleCnt="5">
        <dgm:presLayoutVars>
          <dgm:bulletEnabled val="1"/>
        </dgm:presLayoutVars>
      </dgm:prSet>
      <dgm:spPr/>
    </dgm:pt>
    <dgm:pt modelId="{F2AA103A-1DAC-4794-B4EB-3ABC50278280}" type="pres">
      <dgm:prSet presAssocID="{D1B03BD8-6180-4E29-8974-7FB7DC57B3D2}" presName="FiveConn_1-2" presStyleLbl="fgAccFollowNode1" presStyleIdx="0" presStyleCnt="4">
        <dgm:presLayoutVars>
          <dgm:bulletEnabled val="1"/>
        </dgm:presLayoutVars>
      </dgm:prSet>
      <dgm:spPr/>
    </dgm:pt>
    <dgm:pt modelId="{A134C8CC-EB03-4829-B6DC-3B09BC535391}" type="pres">
      <dgm:prSet presAssocID="{D1B03BD8-6180-4E29-8974-7FB7DC57B3D2}" presName="FiveConn_2-3" presStyleLbl="fgAccFollowNode1" presStyleIdx="1" presStyleCnt="4">
        <dgm:presLayoutVars>
          <dgm:bulletEnabled val="1"/>
        </dgm:presLayoutVars>
      </dgm:prSet>
      <dgm:spPr/>
    </dgm:pt>
    <dgm:pt modelId="{063B1C20-CDAC-490E-A073-DBECF37F94A5}" type="pres">
      <dgm:prSet presAssocID="{D1B03BD8-6180-4E29-8974-7FB7DC57B3D2}" presName="FiveConn_3-4" presStyleLbl="fgAccFollowNode1" presStyleIdx="2" presStyleCnt="4">
        <dgm:presLayoutVars>
          <dgm:bulletEnabled val="1"/>
        </dgm:presLayoutVars>
      </dgm:prSet>
      <dgm:spPr/>
    </dgm:pt>
    <dgm:pt modelId="{8718794C-B25D-4173-AD11-8D84B72539F0}" type="pres">
      <dgm:prSet presAssocID="{D1B03BD8-6180-4E29-8974-7FB7DC57B3D2}" presName="FiveConn_4-5" presStyleLbl="fgAccFollowNode1" presStyleIdx="3" presStyleCnt="4">
        <dgm:presLayoutVars>
          <dgm:bulletEnabled val="1"/>
        </dgm:presLayoutVars>
      </dgm:prSet>
      <dgm:spPr/>
    </dgm:pt>
    <dgm:pt modelId="{0BC56F06-3DD9-44CD-BE37-7185116A4B77}" type="pres">
      <dgm:prSet presAssocID="{D1B03BD8-6180-4E29-8974-7FB7DC57B3D2}" presName="FiveNodes_1_text" presStyleLbl="node1" presStyleIdx="4" presStyleCnt="5">
        <dgm:presLayoutVars>
          <dgm:bulletEnabled val="1"/>
        </dgm:presLayoutVars>
      </dgm:prSet>
      <dgm:spPr/>
    </dgm:pt>
    <dgm:pt modelId="{24B4881A-FE12-46D2-BACA-A4BC6500A1BF}" type="pres">
      <dgm:prSet presAssocID="{D1B03BD8-6180-4E29-8974-7FB7DC57B3D2}" presName="FiveNodes_2_text" presStyleLbl="node1" presStyleIdx="4" presStyleCnt="5">
        <dgm:presLayoutVars>
          <dgm:bulletEnabled val="1"/>
        </dgm:presLayoutVars>
      </dgm:prSet>
      <dgm:spPr/>
    </dgm:pt>
    <dgm:pt modelId="{56CA582F-08F0-4FFC-B1E6-D9BFEEFCCAB7}" type="pres">
      <dgm:prSet presAssocID="{D1B03BD8-6180-4E29-8974-7FB7DC57B3D2}" presName="FiveNodes_3_text" presStyleLbl="node1" presStyleIdx="4" presStyleCnt="5">
        <dgm:presLayoutVars>
          <dgm:bulletEnabled val="1"/>
        </dgm:presLayoutVars>
      </dgm:prSet>
      <dgm:spPr/>
    </dgm:pt>
    <dgm:pt modelId="{E0EC9002-5F90-4BEB-80B2-4162DA358010}" type="pres">
      <dgm:prSet presAssocID="{D1B03BD8-6180-4E29-8974-7FB7DC57B3D2}" presName="FiveNodes_4_text" presStyleLbl="node1" presStyleIdx="4" presStyleCnt="5">
        <dgm:presLayoutVars>
          <dgm:bulletEnabled val="1"/>
        </dgm:presLayoutVars>
      </dgm:prSet>
      <dgm:spPr/>
    </dgm:pt>
    <dgm:pt modelId="{D9213661-4642-4E68-A6E1-BD7743443DE5}" type="pres">
      <dgm:prSet presAssocID="{D1B03BD8-6180-4E29-8974-7FB7DC57B3D2}" presName="FiveNodes_5_text" presStyleLbl="node1" presStyleIdx="4" presStyleCnt="5">
        <dgm:presLayoutVars>
          <dgm:bulletEnabled val="1"/>
        </dgm:presLayoutVars>
      </dgm:prSet>
      <dgm:spPr/>
    </dgm:pt>
  </dgm:ptLst>
  <dgm:cxnLst>
    <dgm:cxn modelId="{F7F87D0B-CB18-422D-9DEA-7A841A5277DE}" srcId="{D1B03BD8-6180-4E29-8974-7FB7DC57B3D2}" destId="{8E8CA4DA-5CB8-436F-BFA1-A12E82ABCA21}" srcOrd="3" destOrd="0" parTransId="{A3A27BF8-EE71-4711-B301-E89186F1991E}" sibTransId="{95B6A6CF-02DF-440E-8585-69CC3AF77CA4}"/>
    <dgm:cxn modelId="{320A4A16-85D8-4CA7-8518-9B53DF5CEAAF}" type="presOf" srcId="{BEF8E04C-A118-456F-A1B5-F400DDF0E38C}" destId="{D9213661-4642-4E68-A6E1-BD7743443DE5}" srcOrd="1" destOrd="0" presId="urn:microsoft.com/office/officeart/2005/8/layout/vProcess5"/>
    <dgm:cxn modelId="{5029401C-AF8B-4011-AFAA-421E75978298}" type="presOf" srcId="{1B1A74C9-E32B-41A3-8258-C0A6AAEA22A5}" destId="{24B4881A-FE12-46D2-BACA-A4BC6500A1BF}" srcOrd="1" destOrd="0" presId="urn:microsoft.com/office/officeart/2005/8/layout/vProcess5"/>
    <dgm:cxn modelId="{1CFAFF35-B6BD-42AF-9CAB-57B8D506E497}" type="presOf" srcId="{D1B03BD8-6180-4E29-8974-7FB7DC57B3D2}" destId="{3F22C20F-963F-471F-BB34-CFB5D8C744CD}" srcOrd="0" destOrd="0" presId="urn:microsoft.com/office/officeart/2005/8/layout/vProcess5"/>
    <dgm:cxn modelId="{2465FB39-AAD6-4152-B757-D2437DEDE138}" srcId="{D1B03BD8-6180-4E29-8974-7FB7DC57B3D2}" destId="{774F5824-D7CB-4A89-9176-1006D7BBDA8A}" srcOrd="0" destOrd="0" parTransId="{EF4DB996-E374-423D-8BFF-0E27624A4D15}" sibTransId="{6A58DC27-BA0E-4463-A1A1-EF88EB0CFA81}"/>
    <dgm:cxn modelId="{5F391D45-D60E-4903-B847-53CCAA1CEB2B}" srcId="{D1B03BD8-6180-4E29-8974-7FB7DC57B3D2}" destId="{1B1A74C9-E32B-41A3-8258-C0A6AAEA22A5}" srcOrd="1" destOrd="0" parTransId="{FF09220D-18DD-44C3-A1B1-3CCFE7883342}" sibTransId="{CC82EF12-EEBD-4534-9B9E-5BF0B4DAE624}"/>
    <dgm:cxn modelId="{232E1E65-F172-4B03-AC8C-7D2995BE184E}" srcId="{D1B03BD8-6180-4E29-8974-7FB7DC57B3D2}" destId="{AF20277D-0C98-4EF1-A941-090CC25E2C19}" srcOrd="2" destOrd="0" parTransId="{7B2C2504-1FEE-4368-9BD2-04AECFB8264D}" sibTransId="{BDFF5E50-C82F-4653-9BF0-3E6DFE1EED51}"/>
    <dgm:cxn modelId="{5BEAD450-1962-454C-ADE8-BDD276E920D4}" type="presOf" srcId="{8E8CA4DA-5CB8-436F-BFA1-A12E82ABCA21}" destId="{E0EC9002-5F90-4BEB-80B2-4162DA358010}" srcOrd="1" destOrd="0" presId="urn:microsoft.com/office/officeart/2005/8/layout/vProcess5"/>
    <dgm:cxn modelId="{3DD08974-B487-4400-86AF-AA3C464BEAA4}" type="presOf" srcId="{1B1A74C9-E32B-41A3-8258-C0A6AAEA22A5}" destId="{40CCA3DD-5454-4289-A225-7107B2963E64}" srcOrd="0" destOrd="0" presId="urn:microsoft.com/office/officeart/2005/8/layout/vProcess5"/>
    <dgm:cxn modelId="{D704A576-6908-438A-B35C-DB44A963E088}" type="presOf" srcId="{774F5824-D7CB-4A89-9176-1006D7BBDA8A}" destId="{8526F55F-82A3-4A89-86EF-0B38231376CC}" srcOrd="0" destOrd="0" presId="urn:microsoft.com/office/officeart/2005/8/layout/vProcess5"/>
    <dgm:cxn modelId="{60DE6C8D-5482-49BF-8491-2B74BACD5347}" type="presOf" srcId="{BDFF5E50-C82F-4653-9BF0-3E6DFE1EED51}" destId="{063B1C20-CDAC-490E-A073-DBECF37F94A5}" srcOrd="0" destOrd="0" presId="urn:microsoft.com/office/officeart/2005/8/layout/vProcess5"/>
    <dgm:cxn modelId="{C7E86E8F-49A6-4DE4-897B-27123D434479}" type="presOf" srcId="{CC82EF12-EEBD-4534-9B9E-5BF0B4DAE624}" destId="{A134C8CC-EB03-4829-B6DC-3B09BC535391}" srcOrd="0" destOrd="0" presId="urn:microsoft.com/office/officeart/2005/8/layout/vProcess5"/>
    <dgm:cxn modelId="{00FFF7A7-36B7-4EEC-9C97-874A16ADC807}" type="presOf" srcId="{AF20277D-0C98-4EF1-A941-090CC25E2C19}" destId="{9B7F7E12-7B11-403D-8DCB-E3F031A79C67}" srcOrd="0" destOrd="0" presId="urn:microsoft.com/office/officeart/2005/8/layout/vProcess5"/>
    <dgm:cxn modelId="{3962F3AA-EE1C-448F-9838-E399A8E2C1CA}" type="presOf" srcId="{774F5824-D7CB-4A89-9176-1006D7BBDA8A}" destId="{0BC56F06-3DD9-44CD-BE37-7185116A4B77}" srcOrd="1" destOrd="0" presId="urn:microsoft.com/office/officeart/2005/8/layout/vProcess5"/>
    <dgm:cxn modelId="{00F735AB-2243-4C6C-AE81-C4F3E6E692C1}" srcId="{D1B03BD8-6180-4E29-8974-7FB7DC57B3D2}" destId="{BEF8E04C-A118-456F-A1B5-F400DDF0E38C}" srcOrd="4" destOrd="0" parTransId="{BEBBF55B-BC95-4289-BB8B-83FA2CFC2918}" sibTransId="{BCA3E99E-D468-4425-AF69-5590FE8856EB}"/>
    <dgm:cxn modelId="{7437DDB6-E3B6-4449-B5DF-98698AD73F6E}" type="presOf" srcId="{95B6A6CF-02DF-440E-8585-69CC3AF77CA4}" destId="{8718794C-B25D-4173-AD11-8D84B72539F0}" srcOrd="0" destOrd="0" presId="urn:microsoft.com/office/officeart/2005/8/layout/vProcess5"/>
    <dgm:cxn modelId="{84AE37C7-16FB-4E86-8C1C-A98D19697A76}" type="presOf" srcId="{6A58DC27-BA0E-4463-A1A1-EF88EB0CFA81}" destId="{F2AA103A-1DAC-4794-B4EB-3ABC50278280}" srcOrd="0" destOrd="0" presId="urn:microsoft.com/office/officeart/2005/8/layout/vProcess5"/>
    <dgm:cxn modelId="{C01A80E3-40F8-41F7-8BF0-3F1BEBACCE59}" type="presOf" srcId="{AF20277D-0C98-4EF1-A941-090CC25E2C19}" destId="{56CA582F-08F0-4FFC-B1E6-D9BFEEFCCAB7}" srcOrd="1" destOrd="0" presId="urn:microsoft.com/office/officeart/2005/8/layout/vProcess5"/>
    <dgm:cxn modelId="{900258E8-A33D-47A0-A544-A0521811D446}" type="presOf" srcId="{BEF8E04C-A118-456F-A1B5-F400DDF0E38C}" destId="{46C6006C-DAF2-4879-8AA5-BB698B4CCCD7}" srcOrd="0" destOrd="0" presId="urn:microsoft.com/office/officeart/2005/8/layout/vProcess5"/>
    <dgm:cxn modelId="{FB27DEEE-1DE3-4303-A699-3ED469711F48}" type="presOf" srcId="{8E8CA4DA-5CB8-436F-BFA1-A12E82ABCA21}" destId="{B55C8488-C0A4-49C2-B30F-4E83A84BCE02}" srcOrd="0" destOrd="0" presId="urn:microsoft.com/office/officeart/2005/8/layout/vProcess5"/>
    <dgm:cxn modelId="{FD5BD3B8-8A75-41B8-A5ED-8E3DD1AB7D33}" type="presParOf" srcId="{3F22C20F-963F-471F-BB34-CFB5D8C744CD}" destId="{058B938E-9B20-4429-9070-818C2C71CAF1}" srcOrd="0" destOrd="0" presId="urn:microsoft.com/office/officeart/2005/8/layout/vProcess5"/>
    <dgm:cxn modelId="{FF57DAEB-6EA8-436B-A5BD-3C5B50205EB1}" type="presParOf" srcId="{3F22C20F-963F-471F-BB34-CFB5D8C744CD}" destId="{8526F55F-82A3-4A89-86EF-0B38231376CC}" srcOrd="1" destOrd="0" presId="urn:microsoft.com/office/officeart/2005/8/layout/vProcess5"/>
    <dgm:cxn modelId="{FF7A5A01-3329-425E-9702-339B51ACBA52}" type="presParOf" srcId="{3F22C20F-963F-471F-BB34-CFB5D8C744CD}" destId="{40CCA3DD-5454-4289-A225-7107B2963E64}" srcOrd="2" destOrd="0" presId="urn:microsoft.com/office/officeart/2005/8/layout/vProcess5"/>
    <dgm:cxn modelId="{1EF98361-2446-4AEA-A910-E7CB250E8501}" type="presParOf" srcId="{3F22C20F-963F-471F-BB34-CFB5D8C744CD}" destId="{9B7F7E12-7B11-403D-8DCB-E3F031A79C67}" srcOrd="3" destOrd="0" presId="urn:microsoft.com/office/officeart/2005/8/layout/vProcess5"/>
    <dgm:cxn modelId="{B753DB06-DAD3-4CCF-BC0B-1DC436E87709}" type="presParOf" srcId="{3F22C20F-963F-471F-BB34-CFB5D8C744CD}" destId="{B55C8488-C0A4-49C2-B30F-4E83A84BCE02}" srcOrd="4" destOrd="0" presId="urn:microsoft.com/office/officeart/2005/8/layout/vProcess5"/>
    <dgm:cxn modelId="{53D9FEE4-04B9-41C8-839E-98D2AC68FB5C}" type="presParOf" srcId="{3F22C20F-963F-471F-BB34-CFB5D8C744CD}" destId="{46C6006C-DAF2-4879-8AA5-BB698B4CCCD7}" srcOrd="5" destOrd="0" presId="urn:microsoft.com/office/officeart/2005/8/layout/vProcess5"/>
    <dgm:cxn modelId="{0226B1D3-3F45-4F6F-829E-51BC7019D5EC}" type="presParOf" srcId="{3F22C20F-963F-471F-BB34-CFB5D8C744CD}" destId="{F2AA103A-1DAC-4794-B4EB-3ABC50278280}" srcOrd="6" destOrd="0" presId="urn:microsoft.com/office/officeart/2005/8/layout/vProcess5"/>
    <dgm:cxn modelId="{4A9292A4-AC06-4986-925D-6C402B2C12DE}" type="presParOf" srcId="{3F22C20F-963F-471F-BB34-CFB5D8C744CD}" destId="{A134C8CC-EB03-4829-B6DC-3B09BC535391}" srcOrd="7" destOrd="0" presId="urn:microsoft.com/office/officeart/2005/8/layout/vProcess5"/>
    <dgm:cxn modelId="{13CF9DAC-F165-41B7-97F2-D7082BED9C1A}" type="presParOf" srcId="{3F22C20F-963F-471F-BB34-CFB5D8C744CD}" destId="{063B1C20-CDAC-490E-A073-DBECF37F94A5}" srcOrd="8" destOrd="0" presId="urn:microsoft.com/office/officeart/2005/8/layout/vProcess5"/>
    <dgm:cxn modelId="{23961C08-226E-466A-8546-49E85AAB93FD}" type="presParOf" srcId="{3F22C20F-963F-471F-BB34-CFB5D8C744CD}" destId="{8718794C-B25D-4173-AD11-8D84B72539F0}" srcOrd="9" destOrd="0" presId="urn:microsoft.com/office/officeart/2005/8/layout/vProcess5"/>
    <dgm:cxn modelId="{480F9E8A-8B22-4B14-81F2-9001786CC762}" type="presParOf" srcId="{3F22C20F-963F-471F-BB34-CFB5D8C744CD}" destId="{0BC56F06-3DD9-44CD-BE37-7185116A4B77}" srcOrd="10" destOrd="0" presId="urn:microsoft.com/office/officeart/2005/8/layout/vProcess5"/>
    <dgm:cxn modelId="{01BB86BC-56F6-4B9B-877B-D1BBCD989A0A}" type="presParOf" srcId="{3F22C20F-963F-471F-BB34-CFB5D8C744CD}" destId="{24B4881A-FE12-46D2-BACA-A4BC6500A1BF}" srcOrd="11" destOrd="0" presId="urn:microsoft.com/office/officeart/2005/8/layout/vProcess5"/>
    <dgm:cxn modelId="{4A13C632-E9D5-48DA-A0D1-E679D5E6C02D}" type="presParOf" srcId="{3F22C20F-963F-471F-BB34-CFB5D8C744CD}" destId="{56CA582F-08F0-4FFC-B1E6-D9BFEEFCCAB7}" srcOrd="12" destOrd="0" presId="urn:microsoft.com/office/officeart/2005/8/layout/vProcess5"/>
    <dgm:cxn modelId="{DC1875A2-2205-4BE5-B2B6-B02CCFBAA919}" type="presParOf" srcId="{3F22C20F-963F-471F-BB34-CFB5D8C744CD}" destId="{E0EC9002-5F90-4BEB-80B2-4162DA358010}" srcOrd="13" destOrd="0" presId="urn:microsoft.com/office/officeart/2005/8/layout/vProcess5"/>
    <dgm:cxn modelId="{7791441E-8A12-46AE-A632-7D79FDFA7462}" type="presParOf" srcId="{3F22C20F-963F-471F-BB34-CFB5D8C744CD}" destId="{D9213661-4642-4E68-A6E1-BD7743443DE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3B3AA-EA20-4400-B4AF-64F31B3CC7E6}">
      <dsp:nvSpPr>
        <dsp:cNvPr id="0" name=""/>
        <dsp:cNvSpPr/>
      </dsp:nvSpPr>
      <dsp:spPr>
        <a:xfrm>
          <a:off x="0" y="3227"/>
          <a:ext cx="10453461" cy="687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54BCB-EE71-4143-802F-16D4DEE2D5D3}">
      <dsp:nvSpPr>
        <dsp:cNvPr id="0" name=""/>
        <dsp:cNvSpPr/>
      </dsp:nvSpPr>
      <dsp:spPr>
        <a:xfrm>
          <a:off x="207929" y="157885"/>
          <a:ext cx="378053" cy="378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3CF22-44D8-4DB2-9706-197CF6CD6709}">
      <dsp:nvSpPr>
        <dsp:cNvPr id="0" name=""/>
        <dsp:cNvSpPr/>
      </dsp:nvSpPr>
      <dsp:spPr>
        <a:xfrm>
          <a:off x="793912" y="3227"/>
          <a:ext cx="9659548" cy="68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7" tIns="72747" rIns="72747" bIns="72747" numCol="1" spcCol="1270" anchor="ctr" anchorCtr="0">
          <a:noAutofit/>
        </a:bodyPr>
        <a:lstStyle/>
        <a:p>
          <a:pPr marL="0" lvl="0" indent="0" algn="l" defTabSz="844550">
            <a:lnSpc>
              <a:spcPct val="90000"/>
            </a:lnSpc>
            <a:spcBef>
              <a:spcPct val="0"/>
            </a:spcBef>
            <a:spcAft>
              <a:spcPct val="35000"/>
            </a:spcAft>
            <a:buNone/>
          </a:pPr>
          <a:r>
            <a:rPr lang="en-GB" sz="1900" kern="1200"/>
            <a:t>Assembly Operatives x 12		3 years – Level 3</a:t>
          </a:r>
          <a:br>
            <a:rPr lang="en-GB" sz="1900" kern="1200"/>
          </a:br>
          <a:endParaRPr lang="en-US" sz="1900" kern="1200"/>
        </a:p>
      </dsp:txBody>
      <dsp:txXfrm>
        <a:off x="793912" y="3227"/>
        <a:ext cx="9659548" cy="687370"/>
      </dsp:txXfrm>
    </dsp:sp>
    <dsp:sp modelId="{29C02A43-A12E-4649-A1A2-3849FDC06029}">
      <dsp:nvSpPr>
        <dsp:cNvPr id="0" name=""/>
        <dsp:cNvSpPr/>
      </dsp:nvSpPr>
      <dsp:spPr>
        <a:xfrm>
          <a:off x="0" y="862439"/>
          <a:ext cx="10453461" cy="687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33215-6A5F-4F26-8F4E-682C7A3499D5}">
      <dsp:nvSpPr>
        <dsp:cNvPr id="0" name=""/>
        <dsp:cNvSpPr/>
      </dsp:nvSpPr>
      <dsp:spPr>
        <a:xfrm>
          <a:off x="207929" y="1017098"/>
          <a:ext cx="378053" cy="378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B98561-8B4E-4835-BD84-1B02A007368B}">
      <dsp:nvSpPr>
        <dsp:cNvPr id="0" name=""/>
        <dsp:cNvSpPr/>
      </dsp:nvSpPr>
      <dsp:spPr>
        <a:xfrm>
          <a:off x="793912" y="862439"/>
          <a:ext cx="9659548" cy="68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7" tIns="72747" rIns="72747" bIns="72747" numCol="1" spcCol="1270" anchor="ctr" anchorCtr="0">
          <a:noAutofit/>
        </a:bodyPr>
        <a:lstStyle/>
        <a:p>
          <a:pPr marL="0" lvl="0" indent="0" algn="l" defTabSz="844550">
            <a:lnSpc>
              <a:spcPct val="90000"/>
            </a:lnSpc>
            <a:spcBef>
              <a:spcPct val="0"/>
            </a:spcBef>
            <a:spcAft>
              <a:spcPct val="35000"/>
            </a:spcAft>
            <a:buNone/>
          </a:pPr>
          <a:r>
            <a:rPr lang="en-GB" sz="1900" kern="1200" dirty="0"/>
            <a:t>Automotive Engineers x 6		4 years – Level 4</a:t>
          </a:r>
          <a:br>
            <a:rPr lang="en-GB" sz="1900" kern="1200" dirty="0"/>
          </a:br>
          <a:endParaRPr lang="en-US" sz="1900" kern="1200" dirty="0"/>
        </a:p>
      </dsp:txBody>
      <dsp:txXfrm>
        <a:off x="793912" y="862439"/>
        <a:ext cx="9659548" cy="687370"/>
      </dsp:txXfrm>
    </dsp:sp>
    <dsp:sp modelId="{5CF95DEF-9FC4-442E-9125-837883B78E91}">
      <dsp:nvSpPr>
        <dsp:cNvPr id="0" name=""/>
        <dsp:cNvSpPr/>
      </dsp:nvSpPr>
      <dsp:spPr>
        <a:xfrm>
          <a:off x="0" y="1721652"/>
          <a:ext cx="10453461" cy="687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F9E0B-D0C4-4F94-92FF-AE0FE7D2D4FA}">
      <dsp:nvSpPr>
        <dsp:cNvPr id="0" name=""/>
        <dsp:cNvSpPr/>
      </dsp:nvSpPr>
      <dsp:spPr>
        <a:xfrm>
          <a:off x="207929" y="1876310"/>
          <a:ext cx="378053" cy="378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3A2F0-7B12-4A8F-A68C-566376933338}">
      <dsp:nvSpPr>
        <dsp:cNvPr id="0" name=""/>
        <dsp:cNvSpPr/>
      </dsp:nvSpPr>
      <dsp:spPr>
        <a:xfrm>
          <a:off x="793912" y="1721652"/>
          <a:ext cx="9659548" cy="68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7" tIns="72747" rIns="72747" bIns="72747" numCol="1" spcCol="1270" anchor="ctr" anchorCtr="0">
          <a:noAutofit/>
        </a:bodyPr>
        <a:lstStyle/>
        <a:p>
          <a:pPr marL="0" lvl="0" indent="0" algn="l" defTabSz="844550">
            <a:lnSpc>
              <a:spcPct val="90000"/>
            </a:lnSpc>
            <a:spcBef>
              <a:spcPct val="0"/>
            </a:spcBef>
            <a:spcAft>
              <a:spcPct val="35000"/>
            </a:spcAft>
            <a:buNone/>
          </a:pPr>
          <a:r>
            <a:rPr lang="en-GB" sz="1900" kern="1200" dirty="0"/>
            <a:t>Facilities &amp; Maintenance x 2	             4 years – Level 4</a:t>
          </a:r>
          <a:endParaRPr lang="en-US" sz="1900" kern="1200" dirty="0"/>
        </a:p>
      </dsp:txBody>
      <dsp:txXfrm>
        <a:off x="793912" y="1721652"/>
        <a:ext cx="9659548" cy="687370"/>
      </dsp:txXfrm>
    </dsp:sp>
    <dsp:sp modelId="{D6C46530-0559-40AC-9CCA-3396290B07D5}">
      <dsp:nvSpPr>
        <dsp:cNvPr id="0" name=""/>
        <dsp:cNvSpPr/>
      </dsp:nvSpPr>
      <dsp:spPr>
        <a:xfrm>
          <a:off x="0" y="2580865"/>
          <a:ext cx="10453461" cy="687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98752-AC87-4516-8057-88A34AA3792D}">
      <dsp:nvSpPr>
        <dsp:cNvPr id="0" name=""/>
        <dsp:cNvSpPr/>
      </dsp:nvSpPr>
      <dsp:spPr>
        <a:xfrm>
          <a:off x="207929" y="2735523"/>
          <a:ext cx="378053" cy="3780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3AE651-98AC-4395-90A5-BBF1792F408A}">
      <dsp:nvSpPr>
        <dsp:cNvPr id="0" name=""/>
        <dsp:cNvSpPr/>
      </dsp:nvSpPr>
      <dsp:spPr>
        <a:xfrm>
          <a:off x="793912" y="2580865"/>
          <a:ext cx="9659548" cy="68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7" tIns="72747" rIns="72747" bIns="72747" numCol="1" spcCol="1270" anchor="ctr" anchorCtr="0">
          <a:noAutofit/>
        </a:bodyPr>
        <a:lstStyle/>
        <a:p>
          <a:pPr marL="0" lvl="0" indent="0" algn="l" defTabSz="844550">
            <a:lnSpc>
              <a:spcPct val="90000"/>
            </a:lnSpc>
            <a:spcBef>
              <a:spcPct val="0"/>
            </a:spcBef>
            <a:spcAft>
              <a:spcPct val="35000"/>
            </a:spcAft>
            <a:buNone/>
          </a:pPr>
          <a:r>
            <a:rPr lang="en-GB" sz="1900" kern="1200"/>
            <a:t>Supply Chain x 2			4 years – Level 6</a:t>
          </a:r>
          <a:endParaRPr lang="en-US" sz="1900" kern="1200"/>
        </a:p>
      </dsp:txBody>
      <dsp:txXfrm>
        <a:off x="793912" y="2580865"/>
        <a:ext cx="9659548" cy="687370"/>
      </dsp:txXfrm>
    </dsp:sp>
    <dsp:sp modelId="{AFA5DBFA-CFDC-4318-8420-8E587439C498}">
      <dsp:nvSpPr>
        <dsp:cNvPr id="0" name=""/>
        <dsp:cNvSpPr/>
      </dsp:nvSpPr>
      <dsp:spPr>
        <a:xfrm>
          <a:off x="0" y="3440077"/>
          <a:ext cx="10453461" cy="687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C51B0-6962-47B2-97B8-700EA2A1C7D7}">
      <dsp:nvSpPr>
        <dsp:cNvPr id="0" name=""/>
        <dsp:cNvSpPr/>
      </dsp:nvSpPr>
      <dsp:spPr>
        <a:xfrm>
          <a:off x="207929" y="3594736"/>
          <a:ext cx="378053" cy="3780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A10AD4-506D-4207-B392-9FA9F47872C9}">
      <dsp:nvSpPr>
        <dsp:cNvPr id="0" name=""/>
        <dsp:cNvSpPr/>
      </dsp:nvSpPr>
      <dsp:spPr>
        <a:xfrm>
          <a:off x="793912" y="3440077"/>
          <a:ext cx="9659548" cy="68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7" tIns="72747" rIns="72747" bIns="72747" numCol="1" spcCol="1270" anchor="ctr" anchorCtr="0">
          <a:noAutofit/>
        </a:bodyPr>
        <a:lstStyle/>
        <a:p>
          <a:pPr marL="0" lvl="0" indent="0" algn="l" defTabSz="844550">
            <a:lnSpc>
              <a:spcPct val="90000"/>
            </a:lnSpc>
            <a:spcBef>
              <a:spcPct val="0"/>
            </a:spcBef>
            <a:spcAft>
              <a:spcPct val="35000"/>
            </a:spcAft>
            <a:buNone/>
          </a:pPr>
          <a:r>
            <a:rPr lang="en-GB" sz="1900" kern="1200" dirty="0"/>
            <a:t>Design Engineers x 2		             5 years – Level 6</a:t>
          </a:r>
          <a:endParaRPr lang="en-US" sz="1900" kern="1200" dirty="0"/>
        </a:p>
      </dsp:txBody>
      <dsp:txXfrm>
        <a:off x="793912" y="3440077"/>
        <a:ext cx="9659548" cy="687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6F55F-82A3-4A89-86EF-0B38231376CC}">
      <dsp:nvSpPr>
        <dsp:cNvPr id="0" name=""/>
        <dsp:cNvSpPr/>
      </dsp:nvSpPr>
      <dsp:spPr>
        <a:xfrm>
          <a:off x="0" y="0"/>
          <a:ext cx="8049164" cy="7435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Applications open January 2024 </a:t>
          </a:r>
          <a:endParaRPr lang="en-US" sz="1900" kern="1200" dirty="0"/>
        </a:p>
      </dsp:txBody>
      <dsp:txXfrm>
        <a:off x="21777" y="21777"/>
        <a:ext cx="7159855" cy="699967"/>
      </dsp:txXfrm>
    </dsp:sp>
    <dsp:sp modelId="{40CCA3DD-5454-4289-A225-7107B2963E64}">
      <dsp:nvSpPr>
        <dsp:cNvPr id="0" name=""/>
        <dsp:cNvSpPr/>
      </dsp:nvSpPr>
      <dsp:spPr>
        <a:xfrm>
          <a:off x="601074" y="846788"/>
          <a:ext cx="8049164" cy="7435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Schools and Colleges are informed</a:t>
          </a:r>
          <a:endParaRPr lang="en-US" sz="1900" kern="1200" dirty="0"/>
        </a:p>
      </dsp:txBody>
      <dsp:txXfrm>
        <a:off x="622851" y="868565"/>
        <a:ext cx="6921247" cy="699967"/>
      </dsp:txXfrm>
    </dsp:sp>
    <dsp:sp modelId="{9B7F7E12-7B11-403D-8DCB-E3F031A79C67}">
      <dsp:nvSpPr>
        <dsp:cNvPr id="0" name=""/>
        <dsp:cNvSpPr/>
      </dsp:nvSpPr>
      <dsp:spPr>
        <a:xfrm>
          <a:off x="1202148" y="1693576"/>
          <a:ext cx="8049164" cy="7435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Complete an Application Form </a:t>
          </a:r>
          <a:endParaRPr lang="en-US" sz="1900" kern="1200"/>
        </a:p>
      </dsp:txBody>
      <dsp:txXfrm>
        <a:off x="1223925" y="1715353"/>
        <a:ext cx="6921247" cy="699967"/>
      </dsp:txXfrm>
    </dsp:sp>
    <dsp:sp modelId="{B55C8488-C0A4-49C2-B30F-4E83A84BCE02}">
      <dsp:nvSpPr>
        <dsp:cNvPr id="0" name=""/>
        <dsp:cNvSpPr/>
      </dsp:nvSpPr>
      <dsp:spPr>
        <a:xfrm>
          <a:off x="1803222" y="2540365"/>
          <a:ext cx="8049164" cy="7435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Interview (and practical test) take place in the Easter holidays</a:t>
          </a:r>
          <a:endParaRPr lang="en-US" sz="1900" kern="1200" dirty="0"/>
        </a:p>
      </dsp:txBody>
      <dsp:txXfrm>
        <a:off x="1824999" y="2562142"/>
        <a:ext cx="6921247" cy="699967"/>
      </dsp:txXfrm>
    </dsp:sp>
    <dsp:sp modelId="{46C6006C-DAF2-4879-8AA5-BB698B4CCCD7}">
      <dsp:nvSpPr>
        <dsp:cNvPr id="0" name=""/>
        <dsp:cNvSpPr/>
      </dsp:nvSpPr>
      <dsp:spPr>
        <a:xfrm>
          <a:off x="2404296" y="3387153"/>
          <a:ext cx="8049164" cy="7435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Start in September 2024</a:t>
          </a:r>
          <a:endParaRPr lang="en-US" sz="1900" kern="1200" dirty="0"/>
        </a:p>
      </dsp:txBody>
      <dsp:txXfrm>
        <a:off x="2426073" y="3408930"/>
        <a:ext cx="6921247" cy="699967"/>
      </dsp:txXfrm>
    </dsp:sp>
    <dsp:sp modelId="{F2AA103A-1DAC-4794-B4EB-3ABC50278280}">
      <dsp:nvSpPr>
        <dsp:cNvPr id="0" name=""/>
        <dsp:cNvSpPr/>
      </dsp:nvSpPr>
      <dsp:spPr>
        <a:xfrm>
          <a:off x="7565875" y="543183"/>
          <a:ext cx="483288" cy="4832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674615" y="543183"/>
        <a:ext cx="265808" cy="363674"/>
      </dsp:txXfrm>
    </dsp:sp>
    <dsp:sp modelId="{A134C8CC-EB03-4829-B6DC-3B09BC535391}">
      <dsp:nvSpPr>
        <dsp:cNvPr id="0" name=""/>
        <dsp:cNvSpPr/>
      </dsp:nvSpPr>
      <dsp:spPr>
        <a:xfrm>
          <a:off x="8166950" y="1389972"/>
          <a:ext cx="483288" cy="4832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75690" y="1389972"/>
        <a:ext cx="265808" cy="363674"/>
      </dsp:txXfrm>
    </dsp:sp>
    <dsp:sp modelId="{063B1C20-CDAC-490E-A073-DBECF37F94A5}">
      <dsp:nvSpPr>
        <dsp:cNvPr id="0" name=""/>
        <dsp:cNvSpPr/>
      </dsp:nvSpPr>
      <dsp:spPr>
        <a:xfrm>
          <a:off x="8768024" y="2224368"/>
          <a:ext cx="483288" cy="4832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876764" y="2224368"/>
        <a:ext cx="265808" cy="363674"/>
      </dsp:txXfrm>
    </dsp:sp>
    <dsp:sp modelId="{8718794C-B25D-4173-AD11-8D84B72539F0}">
      <dsp:nvSpPr>
        <dsp:cNvPr id="0" name=""/>
        <dsp:cNvSpPr/>
      </dsp:nvSpPr>
      <dsp:spPr>
        <a:xfrm>
          <a:off x="9369098" y="3079418"/>
          <a:ext cx="483288" cy="48328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477838" y="3079418"/>
        <a:ext cx="265808" cy="3636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2" y="1"/>
            <a:ext cx="2947088"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274435" name="Rectangle 3"/>
          <p:cNvSpPr>
            <a:spLocks noGrp="1" noChangeArrowheads="1"/>
          </p:cNvSpPr>
          <p:nvPr>
            <p:ph type="dt" sz="quarter" idx="1"/>
          </p:nvPr>
        </p:nvSpPr>
        <p:spPr bwMode="auto">
          <a:xfrm>
            <a:off x="3850590" y="1"/>
            <a:ext cx="2947088"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lvl1pPr algn="r" eaLnBrk="1" hangingPunct="1">
              <a:defRPr sz="1200">
                <a:solidFill>
                  <a:schemeClr val="tx1"/>
                </a:solidFill>
              </a:defRPr>
            </a:lvl1pPr>
          </a:lstStyle>
          <a:p>
            <a:pPr>
              <a:defRPr/>
            </a:pPr>
            <a:endParaRPr lang="en-US"/>
          </a:p>
        </p:txBody>
      </p:sp>
      <p:sp>
        <p:nvSpPr>
          <p:cNvPr id="274436" name="Rectangle 4"/>
          <p:cNvSpPr>
            <a:spLocks noGrp="1" noChangeArrowheads="1"/>
          </p:cNvSpPr>
          <p:nvPr>
            <p:ph type="ftr" sz="quarter" idx="2"/>
          </p:nvPr>
        </p:nvSpPr>
        <p:spPr bwMode="auto">
          <a:xfrm>
            <a:off x="2" y="9431183"/>
            <a:ext cx="2947088"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b"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274437" name="Rectangle 5"/>
          <p:cNvSpPr>
            <a:spLocks noGrp="1" noChangeArrowheads="1"/>
          </p:cNvSpPr>
          <p:nvPr>
            <p:ph type="sldNum" sz="quarter" idx="3"/>
          </p:nvPr>
        </p:nvSpPr>
        <p:spPr bwMode="auto">
          <a:xfrm>
            <a:off x="3850590" y="9431183"/>
            <a:ext cx="2947088"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b" anchorCtr="0" compatLnSpc="1">
            <a:prstTxWarp prst="textNoShape">
              <a:avLst/>
            </a:prstTxWarp>
          </a:bodyPr>
          <a:lstStyle>
            <a:lvl1pPr algn="r" eaLnBrk="1" hangingPunct="1">
              <a:defRPr sz="1200">
                <a:solidFill>
                  <a:schemeClr val="tx1"/>
                </a:solidFill>
              </a:defRPr>
            </a:lvl1pPr>
          </a:lstStyle>
          <a:p>
            <a:pPr>
              <a:defRPr/>
            </a:pPr>
            <a:fld id="{ABD179EC-EEAC-4E3F-81E0-A6AACD5C3A0B}" type="slidenum">
              <a:rPr lang="en-US"/>
              <a:pPr>
                <a:defRPr/>
              </a:pPr>
              <a:t>‹#›</a:t>
            </a:fld>
            <a:endParaRPr lang="en-US"/>
          </a:p>
        </p:txBody>
      </p:sp>
    </p:spTree>
    <p:extLst>
      <p:ext uri="{BB962C8B-B14F-4D97-AF65-F5344CB8AC3E}">
        <p14:creationId xmlns:p14="http://schemas.microsoft.com/office/powerpoint/2010/main" val="421655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2" y="1"/>
            <a:ext cx="2947088"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49155" name="Rectangle 3"/>
          <p:cNvSpPr>
            <a:spLocks noGrp="1" noChangeArrowheads="1"/>
          </p:cNvSpPr>
          <p:nvPr>
            <p:ph type="dt" idx="1"/>
          </p:nvPr>
        </p:nvSpPr>
        <p:spPr bwMode="auto">
          <a:xfrm>
            <a:off x="3850590" y="1"/>
            <a:ext cx="2947088"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lvl1pPr algn="r" eaLnBrk="1" hangingPunct="1">
              <a:defRPr sz="1200">
                <a:solidFill>
                  <a:schemeClr val="tx1"/>
                </a:solidFill>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724025" y="247650"/>
            <a:ext cx="3351213" cy="1885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227068" y="2234330"/>
            <a:ext cx="6345133" cy="736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2" y="9431183"/>
            <a:ext cx="2947088"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b"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49159" name="Rectangle 7"/>
          <p:cNvSpPr>
            <a:spLocks noGrp="1" noChangeArrowheads="1"/>
          </p:cNvSpPr>
          <p:nvPr>
            <p:ph type="sldNum" sz="quarter" idx="5"/>
          </p:nvPr>
        </p:nvSpPr>
        <p:spPr bwMode="auto">
          <a:xfrm>
            <a:off x="3850590" y="9431183"/>
            <a:ext cx="2947088"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b" anchorCtr="0" compatLnSpc="1">
            <a:prstTxWarp prst="textNoShape">
              <a:avLst/>
            </a:prstTxWarp>
          </a:bodyPr>
          <a:lstStyle>
            <a:lvl1pPr algn="r" eaLnBrk="1" hangingPunct="1">
              <a:defRPr sz="1200">
                <a:solidFill>
                  <a:schemeClr val="tx1"/>
                </a:solidFill>
              </a:defRPr>
            </a:lvl1pPr>
          </a:lstStyle>
          <a:p>
            <a:pPr>
              <a:defRPr/>
            </a:pPr>
            <a:fld id="{27602CBE-5495-4C40-BA30-6211972151A2}" type="slidenum">
              <a:rPr lang="en-US"/>
              <a:pPr>
                <a:defRPr/>
              </a:pPr>
              <a:t>‹#›</a:t>
            </a:fld>
            <a:endParaRPr lang="en-US"/>
          </a:p>
        </p:txBody>
      </p:sp>
    </p:spTree>
    <p:extLst>
      <p:ext uri="{BB962C8B-B14F-4D97-AF65-F5344CB8AC3E}">
        <p14:creationId xmlns:p14="http://schemas.microsoft.com/office/powerpoint/2010/main" val="4051607977"/>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50000"/>
      </a:spcBef>
      <a:spcAft>
        <a:spcPct val="0"/>
      </a:spcAft>
      <a:defRPr kern="1200">
        <a:solidFill>
          <a:schemeClr val="tx1"/>
        </a:solidFill>
        <a:latin typeface="Arial" charset="0"/>
        <a:ea typeface="+mn-ea"/>
        <a:cs typeface="+mn-cs"/>
      </a:defRPr>
    </a:lvl1pPr>
    <a:lvl2pPr marL="456409" algn="l" rtl="0" eaLnBrk="0" fontAlgn="base" hangingPunct="0">
      <a:lnSpc>
        <a:spcPct val="150000"/>
      </a:lnSpc>
      <a:spcBef>
        <a:spcPct val="50000"/>
      </a:spcBef>
      <a:spcAft>
        <a:spcPct val="0"/>
      </a:spcAft>
      <a:defRPr kern="1200">
        <a:solidFill>
          <a:schemeClr val="tx1"/>
        </a:solidFill>
        <a:latin typeface="Arial" charset="0"/>
        <a:ea typeface="+mn-ea"/>
        <a:cs typeface="+mn-cs"/>
      </a:defRPr>
    </a:lvl2pPr>
    <a:lvl3pPr marL="912822" algn="l" rtl="0" eaLnBrk="0" fontAlgn="base" hangingPunct="0">
      <a:lnSpc>
        <a:spcPct val="150000"/>
      </a:lnSpc>
      <a:spcBef>
        <a:spcPct val="50000"/>
      </a:spcBef>
      <a:spcAft>
        <a:spcPct val="0"/>
      </a:spcAft>
      <a:defRPr kern="1200">
        <a:solidFill>
          <a:schemeClr val="tx1"/>
        </a:solidFill>
        <a:latin typeface="Arial" charset="0"/>
        <a:ea typeface="+mn-ea"/>
        <a:cs typeface="+mn-cs"/>
      </a:defRPr>
    </a:lvl3pPr>
    <a:lvl4pPr marL="1369255" algn="l" rtl="0" eaLnBrk="0" fontAlgn="base" hangingPunct="0">
      <a:lnSpc>
        <a:spcPct val="150000"/>
      </a:lnSpc>
      <a:spcBef>
        <a:spcPct val="50000"/>
      </a:spcBef>
      <a:spcAft>
        <a:spcPct val="0"/>
      </a:spcAft>
      <a:defRPr kern="1200">
        <a:solidFill>
          <a:schemeClr val="tx1"/>
        </a:solidFill>
        <a:latin typeface="Arial" charset="0"/>
        <a:ea typeface="+mn-ea"/>
        <a:cs typeface="+mn-cs"/>
      </a:defRPr>
    </a:lvl4pPr>
    <a:lvl5pPr marL="1825656" algn="l" rtl="0" eaLnBrk="0" fontAlgn="base" hangingPunct="0">
      <a:lnSpc>
        <a:spcPct val="150000"/>
      </a:lnSpc>
      <a:spcBef>
        <a:spcPct val="50000"/>
      </a:spcBef>
      <a:spcAft>
        <a:spcPct val="0"/>
      </a:spcAft>
      <a:defRPr kern="1200">
        <a:solidFill>
          <a:schemeClr val="tx1"/>
        </a:solidFill>
        <a:latin typeface="Arial" charset="0"/>
        <a:ea typeface="+mn-ea"/>
        <a:cs typeface="+mn-cs"/>
      </a:defRPr>
    </a:lvl5pPr>
    <a:lvl6pPr marL="2282089" algn="l" defTabSz="912822" rtl="0" eaLnBrk="1" latinLnBrk="0" hangingPunct="1">
      <a:defRPr sz="1300" kern="1200">
        <a:solidFill>
          <a:schemeClr val="tx1"/>
        </a:solidFill>
        <a:latin typeface="+mn-lt"/>
        <a:ea typeface="+mn-ea"/>
        <a:cs typeface="+mn-cs"/>
      </a:defRPr>
    </a:lvl6pPr>
    <a:lvl7pPr marL="2738509" algn="l" defTabSz="912822" rtl="0" eaLnBrk="1" latinLnBrk="0" hangingPunct="1">
      <a:defRPr sz="1300" kern="1200">
        <a:solidFill>
          <a:schemeClr val="tx1"/>
        </a:solidFill>
        <a:latin typeface="+mn-lt"/>
        <a:ea typeface="+mn-ea"/>
        <a:cs typeface="+mn-cs"/>
      </a:defRPr>
    </a:lvl7pPr>
    <a:lvl8pPr marL="3194925" algn="l" defTabSz="912822" rtl="0" eaLnBrk="1" latinLnBrk="0" hangingPunct="1">
      <a:defRPr sz="1300" kern="1200">
        <a:solidFill>
          <a:schemeClr val="tx1"/>
        </a:solidFill>
        <a:latin typeface="+mn-lt"/>
        <a:ea typeface="+mn-ea"/>
        <a:cs typeface="+mn-cs"/>
      </a:defRPr>
    </a:lvl8pPr>
    <a:lvl9pPr marL="3651343" algn="l" defTabSz="91282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This is what we have planned for you today........................ </a:t>
            </a:r>
          </a:p>
        </p:txBody>
      </p:sp>
      <p:sp>
        <p:nvSpPr>
          <p:cNvPr id="4" name="Tijdelijke aanduiding voor dianummer 3"/>
          <p:cNvSpPr>
            <a:spLocks noGrp="1"/>
          </p:cNvSpPr>
          <p:nvPr>
            <p:ph type="sldNum" sz="quarter" idx="10"/>
          </p:nvPr>
        </p:nvSpPr>
        <p:spPr/>
        <p:txBody>
          <a:bodyPr/>
          <a:lstStyle/>
          <a:p>
            <a:pPr>
              <a:defRPr/>
            </a:pPr>
            <a:fld id="{27602CBE-5495-4C40-BA30-6211972151A2}" type="slidenum">
              <a:rPr lang="en-US" smtClean="0"/>
              <a:pPr>
                <a:defRPr/>
              </a:pPr>
              <a:t>1</a:t>
            </a:fld>
            <a:endParaRPr lang="en-US"/>
          </a:p>
        </p:txBody>
      </p:sp>
    </p:spTree>
    <p:extLst>
      <p:ext uri="{BB962C8B-B14F-4D97-AF65-F5344CB8AC3E}">
        <p14:creationId xmlns:p14="http://schemas.microsoft.com/office/powerpoint/2010/main" val="406825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Leyland Trucks has been building trucks in Britain, and Leyland since 1896.  We have many generations of truck builders at this plant that provides us with a community of truck expertise.</a:t>
            </a:r>
          </a:p>
          <a:p>
            <a:endParaRPr lang="en-GB" sz="1800" dirty="0"/>
          </a:p>
          <a:p>
            <a:pPr>
              <a:lnSpc>
                <a:spcPct val="110000"/>
              </a:lnSpc>
              <a:spcBef>
                <a:spcPts val="0"/>
              </a:spcBef>
              <a:spcAft>
                <a:spcPts val="627"/>
              </a:spcAft>
            </a:pPr>
            <a:r>
              <a:rPr lang="en-GB" sz="1800" dirty="0"/>
              <a:t>Leyland and DAF entered common ownership once again when PACCAR bought both companies in 1996 and 1998.</a:t>
            </a:r>
          </a:p>
          <a:p>
            <a:endParaRPr lang="en-GB" sz="1800" dirty="0"/>
          </a:p>
          <a:p>
            <a:endParaRPr lang="en-GB" sz="1800" dirty="0"/>
          </a:p>
          <a:p>
            <a:endParaRPr lang="en-GB" sz="1800" dirty="0"/>
          </a:p>
          <a:p>
            <a:r>
              <a:rPr lang="en-GB" sz="1800" dirty="0"/>
              <a:t>Leyland is owned by PACCAR who has its headquarters in Seattle on the West coast of the USA, and is one of the largest producers of heavy and medium trucks in the world.</a:t>
            </a:r>
          </a:p>
          <a:p>
            <a:endParaRPr lang="en-GB" sz="1800" dirty="0"/>
          </a:p>
          <a:p>
            <a:r>
              <a:rPr lang="en-GB" sz="1800" dirty="0"/>
              <a:t>Produce Peterbilt, Kenworth and DAF brand of trucks at sites all across the globe – delivered over 162,000 trucks last year</a:t>
            </a:r>
          </a:p>
          <a:p>
            <a:endParaRPr lang="en-GB" sz="1800" dirty="0"/>
          </a:p>
          <a:p>
            <a:r>
              <a:rPr lang="en-GB" sz="1800" dirty="0"/>
              <a:t>In order to give you an idea of the magnitude of PACCAR’s global activities, let’s take a look at where production is located. </a:t>
            </a:r>
          </a:p>
          <a:p>
            <a:endParaRPr lang="en-GB" sz="1800" dirty="0"/>
          </a:p>
          <a:p>
            <a:r>
              <a:rPr lang="en-GB" sz="1800" dirty="0"/>
              <a:t>DAF trucks have their headquarters and main assembly plant in Eindhoven, supported by the production facility here at Leyland in the UK.  </a:t>
            </a:r>
          </a:p>
        </p:txBody>
      </p:sp>
      <p:sp>
        <p:nvSpPr>
          <p:cNvPr id="4" name="Slide Number Placeholder 3"/>
          <p:cNvSpPr>
            <a:spLocks noGrp="1"/>
          </p:cNvSpPr>
          <p:nvPr>
            <p:ph type="sldNum" sz="quarter" idx="5"/>
          </p:nvPr>
        </p:nvSpPr>
        <p:spPr/>
        <p:txBody>
          <a:bodyPr/>
          <a:lstStyle/>
          <a:p>
            <a:pPr>
              <a:defRPr/>
            </a:pPr>
            <a:fld id="{27602CBE-5495-4C40-BA30-6211972151A2}" type="slidenum">
              <a:rPr lang="en-US" smtClean="0"/>
              <a:pPr>
                <a:defRPr/>
              </a:pPr>
              <a:t>2</a:t>
            </a:fld>
            <a:endParaRPr lang="en-US"/>
          </a:p>
        </p:txBody>
      </p:sp>
    </p:spTree>
    <p:extLst>
      <p:ext uri="{BB962C8B-B14F-4D97-AF65-F5344CB8AC3E}">
        <p14:creationId xmlns:p14="http://schemas.microsoft.com/office/powerpoint/2010/main" val="333208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Leyland Trucks has been building trucks in Britain, and Leyland since 1896.  We have many generations of truck builders at this plant that provides us with a community of truck expertise.</a:t>
            </a:r>
          </a:p>
          <a:p>
            <a:endParaRPr lang="en-GB" sz="1800" dirty="0"/>
          </a:p>
          <a:p>
            <a:pPr>
              <a:lnSpc>
                <a:spcPct val="110000"/>
              </a:lnSpc>
              <a:spcBef>
                <a:spcPts val="0"/>
              </a:spcBef>
              <a:spcAft>
                <a:spcPts val="627"/>
              </a:spcAft>
            </a:pPr>
            <a:r>
              <a:rPr lang="en-GB" sz="1800" dirty="0"/>
              <a:t>Leyland and DAF entered common ownership once again when PACCAR bought both companies in 1996 and 1998.</a:t>
            </a:r>
          </a:p>
          <a:p>
            <a:endParaRPr lang="en-GB" sz="1800" dirty="0"/>
          </a:p>
          <a:p>
            <a:endParaRPr lang="en-GB" sz="1800" dirty="0"/>
          </a:p>
          <a:p>
            <a:endParaRPr lang="en-GB" sz="1800" dirty="0"/>
          </a:p>
          <a:p>
            <a:r>
              <a:rPr lang="en-GB" sz="1800" dirty="0"/>
              <a:t>Leyland is owned by PACCAR who has its headquarters in Seattle on the West coast of the USA, and is one of the largest producers of heavy and medium trucks in the world.</a:t>
            </a:r>
          </a:p>
          <a:p>
            <a:endParaRPr lang="en-GB" sz="1800" dirty="0"/>
          </a:p>
          <a:p>
            <a:r>
              <a:rPr lang="en-GB" sz="1800" dirty="0"/>
              <a:t>Produce Peterbilt, Kenworth and DAF brand of trucks at sites all across the globe – delivered over 162,000 trucks last year</a:t>
            </a:r>
          </a:p>
          <a:p>
            <a:endParaRPr lang="en-GB" sz="1800" dirty="0"/>
          </a:p>
          <a:p>
            <a:r>
              <a:rPr lang="en-GB" sz="1800" dirty="0"/>
              <a:t>In order to give you an idea of the magnitude of PACCAR’s global activities, let’s take a look at where production is located. </a:t>
            </a:r>
          </a:p>
          <a:p>
            <a:endParaRPr lang="en-GB" sz="1800" dirty="0"/>
          </a:p>
          <a:p>
            <a:r>
              <a:rPr lang="en-GB" sz="1800" dirty="0"/>
              <a:t>DAF trucks have their headquarters and main assembly plant in Eindhoven, supported by the production facility here at Leyland in the UK.  </a:t>
            </a:r>
          </a:p>
        </p:txBody>
      </p:sp>
      <p:sp>
        <p:nvSpPr>
          <p:cNvPr id="4" name="Slide Number Placeholder 3"/>
          <p:cNvSpPr>
            <a:spLocks noGrp="1"/>
          </p:cNvSpPr>
          <p:nvPr>
            <p:ph type="sldNum" sz="quarter" idx="5"/>
          </p:nvPr>
        </p:nvSpPr>
        <p:spPr/>
        <p:txBody>
          <a:bodyPr/>
          <a:lstStyle/>
          <a:p>
            <a:pPr>
              <a:defRPr/>
            </a:pPr>
            <a:fld id="{27602CBE-5495-4C40-BA30-6211972151A2}" type="slidenum">
              <a:rPr lang="en-US" smtClean="0"/>
              <a:pPr>
                <a:defRPr/>
              </a:pPr>
              <a:t>3</a:t>
            </a:fld>
            <a:endParaRPr lang="en-US"/>
          </a:p>
        </p:txBody>
      </p:sp>
    </p:spTree>
    <p:extLst>
      <p:ext uri="{BB962C8B-B14F-4D97-AF65-F5344CB8AC3E}">
        <p14:creationId xmlns:p14="http://schemas.microsoft.com/office/powerpoint/2010/main" val="6297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1203325"/>
            <a:ext cx="5781675" cy="3252788"/>
          </a:xfrm>
        </p:spPr>
      </p:sp>
      <p:sp>
        <p:nvSpPr>
          <p:cNvPr id="3" name="Notes Placeholder 2"/>
          <p:cNvSpPr>
            <a:spLocks noGrp="1"/>
          </p:cNvSpPr>
          <p:nvPr>
            <p:ph type="body" idx="1"/>
          </p:nvPr>
        </p:nvSpPr>
        <p:spPr/>
        <p:txBody>
          <a:bodyPr/>
          <a:lstStyle/>
          <a:p>
            <a:r>
              <a:rPr lang="en-GB" baseline="0" dirty="0"/>
              <a:t>Follow Government approved Apprenticeship standards which mean that, not only do you complete a formal qualification, but you also have proof of your ability to do the job.</a:t>
            </a:r>
          </a:p>
          <a:p>
            <a:endParaRPr lang="en-GB" baseline="0" dirty="0"/>
          </a:p>
          <a:p>
            <a:r>
              <a:rPr lang="en-GB" baseline="0" dirty="0"/>
              <a:t>We use Preston’s College for the majority of our apprenticeships and for those that progress onto degrees we use UCLan. Training 2000, Runshaw and Leeds Trinity are also now being used as the scheme extends.</a:t>
            </a:r>
          </a:p>
          <a:p>
            <a:endParaRPr lang="en-GB" baseline="0" dirty="0"/>
          </a:p>
          <a:p>
            <a:r>
              <a:rPr lang="en-GB" baseline="0" dirty="0"/>
              <a:t>Attendance at the college varies depending on the apprenticeship that you are on.</a:t>
            </a:r>
          </a:p>
          <a:p>
            <a:endParaRPr lang="en-GB" baseline="0" dirty="0"/>
          </a:p>
          <a:p>
            <a:r>
              <a:rPr lang="en-GB" baseline="0" dirty="0"/>
              <a:t>We work very closely with the training providers to ensure that the scheme meets the needs of both the apprentice and the business and have the ability to tailor courses to our needs.</a:t>
            </a:r>
          </a:p>
          <a:p>
            <a:endParaRPr lang="en-GB" baseline="0" dirty="0"/>
          </a:p>
          <a:p>
            <a:r>
              <a:rPr lang="en-GB" baseline="0" dirty="0"/>
              <a:t>Some follow a very formal workplace rotation, whereas others are moved around at appropriate times, but the aim is that you all get to experience as much of the business as possible applicable to your role.</a:t>
            </a:r>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04896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1203325"/>
            <a:ext cx="5781675" cy="3252788"/>
          </a:xfrm>
        </p:spPr>
      </p:sp>
      <p:sp>
        <p:nvSpPr>
          <p:cNvPr id="3" name="Notes Placeholder 2"/>
          <p:cNvSpPr>
            <a:spLocks noGrp="1"/>
          </p:cNvSpPr>
          <p:nvPr>
            <p:ph type="body" idx="1"/>
          </p:nvPr>
        </p:nvSpPr>
        <p:spPr/>
        <p:txBody>
          <a:bodyPr/>
          <a:lstStyle/>
          <a:p>
            <a:pPr marL="342807" indent="-342807">
              <a:buFont typeface="Arial" panose="020B0604020202020204" pitchFamily="34" charset="0"/>
              <a:buChar char="•"/>
            </a:pPr>
            <a:r>
              <a:rPr lang="en-GB" sz="1800" b="0" dirty="0"/>
              <a:t>Aim is to secure a permanent position within the company</a:t>
            </a:r>
          </a:p>
          <a:p>
            <a:endParaRPr lang="en-GB" sz="1800" b="0" dirty="0"/>
          </a:p>
          <a:p>
            <a:pPr marL="342807" indent="-342807">
              <a:buFont typeface="Arial" panose="020B0604020202020204" pitchFamily="34" charset="0"/>
              <a:buChar char="•"/>
            </a:pPr>
            <a:r>
              <a:rPr lang="en-GB" sz="1800" b="0" dirty="0"/>
              <a:t>Track record of placing successfully completed apprentices</a:t>
            </a:r>
          </a:p>
          <a:p>
            <a:endParaRPr lang="en-GB" sz="1800" b="0" dirty="0"/>
          </a:p>
          <a:p>
            <a:pPr marL="342807" indent="-342807">
              <a:buFont typeface="Arial" panose="020B0604020202020204" pitchFamily="34" charset="0"/>
              <a:buChar char="•"/>
            </a:pPr>
            <a:r>
              <a:rPr lang="en-GB" sz="1800" b="0" dirty="0"/>
              <a:t>Continue development and growth within the business</a:t>
            </a:r>
          </a:p>
          <a:p>
            <a:endParaRPr lang="en-GB" sz="1800" b="0" dirty="0"/>
          </a:p>
          <a:p>
            <a:pPr marL="342807" indent="-342807">
              <a:buFont typeface="Arial" panose="020B0604020202020204" pitchFamily="34" charset="0"/>
              <a:buChar char="•"/>
            </a:pPr>
            <a:r>
              <a:rPr lang="en-GB" sz="1800" b="0" dirty="0"/>
              <a:t>Ex-apprentices are throughout our business and at all levels</a:t>
            </a:r>
            <a:endParaRPr lang="nl-NL" baseline="0" dirty="0"/>
          </a:p>
          <a:p>
            <a:endParaRPr lang="nl-NL" baseline="0" dirty="0"/>
          </a:p>
          <a:p>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90145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74440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90154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47478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r>
              <a:rPr lang="en-GB" baseline="0" dirty="0"/>
              <a:t> so far, can I take any questions</a:t>
            </a:r>
            <a:r>
              <a:rPr lang="en-GB" dirty="0"/>
              <a:t>..... </a:t>
            </a:r>
          </a:p>
          <a:p>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108429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7" name="Rechthoek 26"/>
          <p:cNvSpPr/>
          <p:nvPr userDrawn="1"/>
        </p:nvSpPr>
        <p:spPr bwMode="auto">
          <a:xfrm>
            <a:off x="10" y="5984875"/>
            <a:ext cx="11522075" cy="498475"/>
          </a:xfrm>
          <a:prstGeom prst="rect">
            <a:avLst/>
          </a:prstGeom>
          <a:solidFill>
            <a:srgbClr val="F2F2F2"/>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30723" name="Rectangle 3"/>
          <p:cNvSpPr>
            <a:spLocks noGrp="1" noChangeArrowheads="1"/>
          </p:cNvSpPr>
          <p:nvPr>
            <p:ph type="subTitle" idx="1" hasCustomPrompt="1"/>
          </p:nvPr>
        </p:nvSpPr>
        <p:spPr>
          <a:xfrm>
            <a:off x="808039" y="4374705"/>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7" name="Rectangle 5"/>
          <p:cNvSpPr>
            <a:spLocks noGrp="1" noChangeArrowheads="1"/>
          </p:cNvSpPr>
          <p:nvPr>
            <p:ph type="title"/>
          </p:nvPr>
        </p:nvSpPr>
        <p:spPr bwMode="auto">
          <a:xfrm>
            <a:off x="847725" y="54"/>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nl-NL" dirty="0"/>
              <a:t>Klik om de stijl te bewerken</a:t>
            </a:r>
            <a:endParaRPr lang="en-US" dirty="0"/>
          </a:p>
        </p:txBody>
      </p:sp>
      <p:sp>
        <p:nvSpPr>
          <p:cNvPr id="23"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6" name="Tijdelijke aanduiding voor tekst 2"/>
          <p:cNvSpPr>
            <a:spLocks noGrp="1"/>
          </p:cNvSpPr>
          <p:nvPr>
            <p:ph type="body" idx="13" hasCustomPrompt="1"/>
          </p:nvPr>
        </p:nvSpPr>
        <p:spPr>
          <a:xfrm>
            <a:off x="820407" y="4725542"/>
            <a:ext cx="4962867" cy="802187"/>
          </a:xfrm>
        </p:spPr>
        <p:txBody>
          <a:bodyPr anchor="t" anchorCtr="0"/>
          <a:lstStyle>
            <a:lvl1pPr marL="0" indent="0">
              <a:buNone/>
              <a:defRPr sz="1800"/>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pic>
        <p:nvPicPr>
          <p:cNvPr id="18" name="Picture 3" descr="C:\Temp\DAF_Pac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Temp\DAF_Pac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Temp\DAF logo color.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31" name="Tijdelijke aanduiding voor afbeelding 2"/>
          <p:cNvSpPr>
            <a:spLocks noGrp="1"/>
          </p:cNvSpPr>
          <p:nvPr>
            <p:ph type="pic" idx="15"/>
          </p:nvPr>
        </p:nvSpPr>
        <p:spPr>
          <a:xfrm>
            <a:off x="9225664" y="2110528"/>
            <a:ext cx="2049498" cy="15371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32" name="Tijdelijke aanduiding voor afbeelding 2"/>
          <p:cNvSpPr>
            <a:spLocks noGrp="1"/>
          </p:cNvSpPr>
          <p:nvPr>
            <p:ph type="pic" idx="16"/>
          </p:nvPr>
        </p:nvSpPr>
        <p:spPr>
          <a:xfrm>
            <a:off x="8809091" y="3647653"/>
            <a:ext cx="2466123" cy="184959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33" name="Tijdelijke aanduiding voor afbeelding 2"/>
          <p:cNvSpPr>
            <a:spLocks noGrp="1"/>
          </p:cNvSpPr>
          <p:nvPr>
            <p:ph type="pic" idx="17"/>
          </p:nvPr>
        </p:nvSpPr>
        <p:spPr>
          <a:xfrm>
            <a:off x="6708741" y="3647655"/>
            <a:ext cx="2100298" cy="15752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pic>
        <p:nvPicPr>
          <p:cNvPr id="14" name="Picture 3" descr="W:\Communicatie\05 Shared Files\03 Logos\Leyland\Leyland_Trucks_Logo.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9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8" name="Rechthoek 27"/>
          <p:cNvSpPr/>
          <p:nvPr userDrawn="1"/>
        </p:nvSpPr>
        <p:spPr bwMode="auto">
          <a:xfrm>
            <a:off x="1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17" name="Rectangle 5"/>
          <p:cNvSpPr>
            <a:spLocks noGrp="1" noChangeArrowheads="1"/>
          </p:cNvSpPr>
          <p:nvPr>
            <p:ph type="title"/>
          </p:nvPr>
        </p:nvSpPr>
        <p:spPr bwMode="auto">
          <a:xfrm>
            <a:off x="847725" y="54"/>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nl-NL" dirty="0"/>
              <a:t>Klik om de stijl te bewerken</a:t>
            </a:r>
            <a:endParaRPr lang="en-US" dirty="0"/>
          </a:p>
        </p:txBody>
      </p:sp>
      <p:pic>
        <p:nvPicPr>
          <p:cNvPr id="15" name="Picture 4" descr="C:\Temp\DAF logo colo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Grp="1" noChangeArrowheads="1"/>
          </p:cNvSpPr>
          <p:nvPr>
            <p:ph type="subTitle" idx="1" hasCustomPrompt="1"/>
          </p:nvPr>
        </p:nvSpPr>
        <p:spPr>
          <a:xfrm>
            <a:off x="808039" y="4374705"/>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9"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0" name="Tijdelijke aanduiding voor tekst 2"/>
          <p:cNvSpPr>
            <a:spLocks noGrp="1"/>
          </p:cNvSpPr>
          <p:nvPr>
            <p:ph type="body" idx="13" hasCustomPrompt="1"/>
          </p:nvPr>
        </p:nvSpPr>
        <p:spPr>
          <a:xfrm>
            <a:off x="820407" y="4725542"/>
            <a:ext cx="4962867" cy="802187"/>
          </a:xfrm>
        </p:spPr>
        <p:txBody>
          <a:bodyPr anchor="t" anchorCtr="0"/>
          <a:lstStyle>
            <a:lvl1pPr marL="0" indent="0">
              <a:buNone/>
              <a:defRPr sz="1800"/>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sp>
        <p:nvSpPr>
          <p:cNvPr id="24" name="Tijdelijke aanduiding voor afbeelding 2"/>
          <p:cNvSpPr>
            <a:spLocks noGrp="1"/>
          </p:cNvSpPr>
          <p:nvPr>
            <p:ph type="pic" idx="15"/>
          </p:nvPr>
        </p:nvSpPr>
        <p:spPr>
          <a:xfrm>
            <a:off x="9225664" y="2110528"/>
            <a:ext cx="2049498" cy="15371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5" name="Tijdelijke aanduiding voor afbeelding 2"/>
          <p:cNvSpPr>
            <a:spLocks noGrp="1"/>
          </p:cNvSpPr>
          <p:nvPr>
            <p:ph type="pic" idx="16"/>
          </p:nvPr>
        </p:nvSpPr>
        <p:spPr>
          <a:xfrm>
            <a:off x="8809091" y="3647653"/>
            <a:ext cx="2466123" cy="184959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7" name="Tijdelijke aanduiding voor afbeelding 2"/>
          <p:cNvSpPr>
            <a:spLocks noGrp="1"/>
          </p:cNvSpPr>
          <p:nvPr>
            <p:ph type="pic" idx="17"/>
          </p:nvPr>
        </p:nvSpPr>
        <p:spPr>
          <a:xfrm>
            <a:off x="6708741" y="3647655"/>
            <a:ext cx="2100298" cy="15752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pic>
        <p:nvPicPr>
          <p:cNvPr id="12" name="Picture 3" descr="W:\Communicatie\05 Shared Files\03 Logos\Leyland\Leyland_Trucks_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9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1911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502" y="416562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p:nvPr>
        </p:nvSpPr>
        <p:spPr>
          <a:xfrm>
            <a:off x="828502" y="2747990"/>
            <a:ext cx="10457049" cy="1417637"/>
          </a:xfrm>
        </p:spPr>
        <p:txBody>
          <a:bodyPr anchor="b"/>
          <a:lstStyle>
            <a:lvl1pPr marL="0" indent="0">
              <a:buNone/>
              <a:defRPr sz="2400">
                <a:latin typeface="+mn-lt"/>
              </a:defRPr>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Klik om de modelstijlen te bewerken</a:t>
            </a:r>
          </a:p>
        </p:txBody>
      </p:sp>
    </p:spTree>
    <p:extLst>
      <p:ext uri="{BB962C8B-B14F-4D97-AF65-F5344CB8AC3E}">
        <p14:creationId xmlns:p14="http://schemas.microsoft.com/office/powerpoint/2010/main" val="40466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691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56" y="1336675"/>
            <a:ext cx="5091111" cy="604838"/>
          </a:xfrm>
        </p:spPr>
        <p:txBody>
          <a:bodyPr anchor="b"/>
          <a:lstStyle>
            <a:lvl1pPr marL="0" indent="0">
              <a:buNone/>
              <a:defRPr sz="2000" b="1" baseline="0">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56" y="194153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3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43"/>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33404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235711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5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1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5" y="1336729"/>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1102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8" y="1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10" y="1336729"/>
            <a:ext cx="11522075" cy="4137025"/>
          </a:xfrm>
        </p:spPr>
        <p:txBody>
          <a:bodyPr/>
          <a:lstStyle/>
          <a:p>
            <a:pPr lvl="0"/>
            <a:r>
              <a:rPr lang="nl-NL" noProof="0"/>
              <a:t>Klik op het pictogram als u een grafiek wilt toevoegen</a:t>
            </a:r>
          </a:p>
        </p:txBody>
      </p:sp>
    </p:spTree>
    <p:extLst>
      <p:ext uri="{BB962C8B-B14F-4D97-AF65-F5344CB8AC3E}">
        <p14:creationId xmlns:p14="http://schemas.microsoft.com/office/powerpoint/2010/main" val="112159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1" name="Rechthoek 10"/>
          <p:cNvSpPr/>
          <p:nvPr userDrawn="1"/>
        </p:nvSpPr>
        <p:spPr bwMode="auto">
          <a:xfrm>
            <a:off x="10" y="5984875"/>
            <a:ext cx="11522075" cy="498475"/>
          </a:xfrm>
          <a:prstGeom prst="rect">
            <a:avLst/>
          </a:prstGeom>
          <a:solidFill>
            <a:srgbClr val="292929"/>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FFFF"/>
              </a:solidFill>
              <a:effectLst/>
              <a:latin typeface="Arial" charset="0"/>
            </a:endParaRPr>
          </a:p>
        </p:txBody>
      </p:sp>
      <p:sp>
        <p:nvSpPr>
          <p:cNvPr id="17" name="Rectangle 5"/>
          <p:cNvSpPr>
            <a:spLocks noGrp="1" noChangeArrowheads="1"/>
          </p:cNvSpPr>
          <p:nvPr>
            <p:ph type="title"/>
          </p:nvPr>
        </p:nvSpPr>
        <p:spPr bwMode="auto">
          <a:xfrm>
            <a:off x="847725" y="54"/>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nl-NL" dirty="0"/>
              <a:t>Klik om de stijl te bewerken</a:t>
            </a:r>
            <a:endParaRPr lang="en-US" dirty="0"/>
          </a:p>
        </p:txBody>
      </p:sp>
      <p:pic>
        <p:nvPicPr>
          <p:cNvPr id="13" name="Picture 3" descr="C:\Temp\DAF_Pac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Grp="1" noChangeArrowheads="1"/>
          </p:cNvSpPr>
          <p:nvPr>
            <p:ph type="subTitle" idx="1" hasCustomPrompt="1"/>
          </p:nvPr>
        </p:nvSpPr>
        <p:spPr>
          <a:xfrm>
            <a:off x="808039" y="4374705"/>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5"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18" name="Tijdelijke aanduiding voor tekst 2"/>
          <p:cNvSpPr>
            <a:spLocks noGrp="1"/>
          </p:cNvSpPr>
          <p:nvPr>
            <p:ph type="body" idx="13" hasCustomPrompt="1"/>
          </p:nvPr>
        </p:nvSpPr>
        <p:spPr>
          <a:xfrm>
            <a:off x="820407" y="4725542"/>
            <a:ext cx="4962867" cy="802187"/>
          </a:xfrm>
        </p:spPr>
        <p:txBody>
          <a:bodyPr anchor="t" anchorCtr="0"/>
          <a:lstStyle>
            <a:lvl1pPr marL="0" indent="0">
              <a:buNone/>
              <a:defRPr sz="1800"/>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sp>
        <p:nvSpPr>
          <p:cNvPr id="19" name="Tijdelijke aanduiding voor afbeelding 2"/>
          <p:cNvSpPr>
            <a:spLocks noGrp="1"/>
          </p:cNvSpPr>
          <p:nvPr>
            <p:ph type="pic" idx="15"/>
          </p:nvPr>
        </p:nvSpPr>
        <p:spPr>
          <a:xfrm>
            <a:off x="9225664" y="2110528"/>
            <a:ext cx="2049498" cy="15371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0" name="Tijdelijke aanduiding voor afbeelding 2"/>
          <p:cNvSpPr>
            <a:spLocks noGrp="1"/>
          </p:cNvSpPr>
          <p:nvPr>
            <p:ph type="pic" idx="16"/>
          </p:nvPr>
        </p:nvSpPr>
        <p:spPr>
          <a:xfrm>
            <a:off x="8809091" y="3647653"/>
            <a:ext cx="2466123" cy="184959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4" name="Tijdelijke aanduiding voor afbeelding 2"/>
          <p:cNvSpPr>
            <a:spLocks noGrp="1"/>
          </p:cNvSpPr>
          <p:nvPr>
            <p:ph type="pic" idx="17"/>
          </p:nvPr>
        </p:nvSpPr>
        <p:spPr>
          <a:xfrm>
            <a:off x="6708741" y="3647655"/>
            <a:ext cx="2100298" cy="15752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pic>
        <p:nvPicPr>
          <p:cNvPr id="16" name="Picture 3" descr="W:\Communicatie\05 Shared Files\03 Logos\Leyland\Leyland_Trucks_Logo.png"/>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3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hasCustomPrompt="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2887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852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502" y="416562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p:nvPr>
        </p:nvSpPr>
        <p:spPr>
          <a:xfrm>
            <a:off x="828502" y="2747990"/>
            <a:ext cx="10457049" cy="1417637"/>
          </a:xfrm>
        </p:spPr>
        <p:txBody>
          <a:bodyPr anchor="b"/>
          <a:lstStyle>
            <a:lvl1pPr marL="0" indent="0">
              <a:buNone/>
              <a:defRPr sz="2400">
                <a:latin typeface="+mn-lt"/>
              </a:defRPr>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Klik om de modelstijlen te bewerken</a:t>
            </a:r>
          </a:p>
        </p:txBody>
      </p:sp>
      <p:pic>
        <p:nvPicPr>
          <p:cNvPr id="12" name="Picture 3" descr="C:\Temp\DAF_Pac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7563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56" y="1336675"/>
            <a:ext cx="5091111" cy="604838"/>
          </a:xfrm>
        </p:spPr>
        <p:txBody>
          <a:bodyPr anchor="b"/>
          <a:lstStyle>
            <a:lvl1pPr marL="0" indent="0">
              <a:buNone/>
              <a:defRPr sz="2000" b="1" baseline="0">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56" y="194153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3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43"/>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380757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111848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8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1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5" y="1336729"/>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22479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8" y="1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10" y="1336729"/>
            <a:ext cx="11522075" cy="4137025"/>
          </a:xfrm>
        </p:spPr>
        <p:txBody>
          <a:bodyPr/>
          <a:lstStyle/>
          <a:p>
            <a:pPr lvl="0"/>
            <a:r>
              <a:rPr lang="nl-NL" noProof="0"/>
              <a:t>Klik op het pictogram als u een grafiek wilt toevoegen</a:t>
            </a:r>
          </a:p>
        </p:txBody>
      </p:sp>
    </p:spTree>
    <p:extLst>
      <p:ext uri="{BB962C8B-B14F-4D97-AF65-F5344CB8AC3E}">
        <p14:creationId xmlns:p14="http://schemas.microsoft.com/office/powerpoint/2010/main" val="9738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8" name="Rechthoek 27"/>
          <p:cNvSpPr/>
          <p:nvPr userDrawn="1"/>
        </p:nvSpPr>
        <p:spPr bwMode="auto">
          <a:xfrm>
            <a:off x="1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301" tIns="45652" rIns="91301" bIns="45652" numCol="1" rtlCol="0" anchor="t" anchorCtr="0" compatLnSpc="1">
            <a:prstTxWarp prst="textNoShape">
              <a:avLst/>
            </a:prstTxWarp>
          </a:bodyPr>
          <a:lstStyle/>
          <a:p>
            <a:pPr defTabSz="912939"/>
            <a:endParaRPr lang="en-US"/>
          </a:p>
        </p:txBody>
      </p:sp>
      <p:sp>
        <p:nvSpPr>
          <p:cNvPr id="17" name="Rectangle 5"/>
          <p:cNvSpPr>
            <a:spLocks noGrp="1" noChangeArrowheads="1"/>
          </p:cNvSpPr>
          <p:nvPr>
            <p:ph type="title"/>
          </p:nvPr>
        </p:nvSpPr>
        <p:spPr bwMode="auto">
          <a:xfrm>
            <a:off x="847725" y="49"/>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2" rIns="91301" bIns="45652" numCol="1" anchor="ctr" anchorCtr="0" compatLnSpc="1">
            <a:prstTxWarp prst="textNoShape">
              <a:avLst/>
            </a:prstTxWarp>
          </a:bodyPr>
          <a:lstStyle/>
          <a:p>
            <a:pPr lvl="0"/>
            <a:r>
              <a:rPr lang="nl-NL" dirty="0"/>
              <a:t>Klik om de stijl te bewerken</a:t>
            </a:r>
            <a:endParaRPr lang="en-US" dirty="0"/>
          </a:p>
        </p:txBody>
      </p:sp>
      <p:pic>
        <p:nvPicPr>
          <p:cNvPr id="15" name="Picture 4" descr="C:\Temp\DAF logo colo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895" b="64026"/>
          <a:stretch/>
        </p:blipFill>
        <p:spPr bwMode="auto">
          <a:xfrm>
            <a:off x="10426275"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Grp="1" noChangeArrowheads="1"/>
          </p:cNvSpPr>
          <p:nvPr>
            <p:ph type="subTitle" idx="1" hasCustomPrompt="1"/>
          </p:nvPr>
        </p:nvSpPr>
        <p:spPr>
          <a:xfrm>
            <a:off x="808039" y="4374698"/>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9"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467" indent="0">
              <a:buNone/>
              <a:defRPr sz="2800"/>
            </a:lvl2pPr>
            <a:lvl3pPr marL="912939" indent="0">
              <a:buNone/>
              <a:defRPr sz="2400"/>
            </a:lvl3pPr>
            <a:lvl4pPr marL="1369425" indent="0">
              <a:buNone/>
              <a:defRPr sz="2000"/>
            </a:lvl4pPr>
            <a:lvl5pPr marL="1825892" indent="0">
              <a:buNone/>
              <a:defRPr sz="2000"/>
            </a:lvl5pPr>
            <a:lvl6pPr marL="2282376" indent="0">
              <a:buNone/>
              <a:defRPr sz="2000"/>
            </a:lvl6pPr>
            <a:lvl7pPr marL="2738852" indent="0">
              <a:buNone/>
              <a:defRPr sz="2000"/>
            </a:lvl7pPr>
            <a:lvl8pPr marL="3195327" indent="0">
              <a:buNone/>
              <a:defRPr sz="2000"/>
            </a:lvl8pPr>
            <a:lvl9pPr marL="3651803" indent="0">
              <a:buNone/>
              <a:defRPr sz="2000"/>
            </a:lvl9pPr>
          </a:lstStyle>
          <a:p>
            <a:pPr lvl="0"/>
            <a:r>
              <a:rPr lang="nl-NL" noProof="0" dirty="0"/>
              <a:t>Klik op het pictogram als u een afbeelding wilt toevoegen</a:t>
            </a:r>
          </a:p>
        </p:txBody>
      </p:sp>
      <p:sp>
        <p:nvSpPr>
          <p:cNvPr id="20" name="Tijdelijke aanduiding voor tekst 2"/>
          <p:cNvSpPr>
            <a:spLocks noGrp="1"/>
          </p:cNvSpPr>
          <p:nvPr>
            <p:ph type="body" idx="13" hasCustomPrompt="1"/>
          </p:nvPr>
        </p:nvSpPr>
        <p:spPr>
          <a:xfrm>
            <a:off x="820407" y="4725537"/>
            <a:ext cx="4962867" cy="802187"/>
          </a:xfrm>
        </p:spPr>
        <p:txBody>
          <a:bodyPr anchor="t" anchorCtr="0"/>
          <a:lstStyle>
            <a:lvl1pPr marL="0" indent="0">
              <a:buNone/>
              <a:defRPr sz="1800"/>
            </a:lvl1pPr>
            <a:lvl2pPr marL="456467" indent="0">
              <a:buNone/>
              <a:defRPr sz="1800"/>
            </a:lvl2pPr>
            <a:lvl3pPr marL="912939" indent="0">
              <a:buNone/>
              <a:defRPr sz="1600"/>
            </a:lvl3pPr>
            <a:lvl4pPr marL="1369425" indent="0">
              <a:buNone/>
              <a:defRPr sz="1400"/>
            </a:lvl4pPr>
            <a:lvl5pPr marL="1825892" indent="0">
              <a:buNone/>
              <a:defRPr sz="1400"/>
            </a:lvl5pPr>
            <a:lvl6pPr marL="2282376" indent="0">
              <a:buNone/>
              <a:defRPr sz="1400"/>
            </a:lvl6pPr>
            <a:lvl7pPr marL="2738852" indent="0">
              <a:buNone/>
              <a:defRPr sz="1400"/>
            </a:lvl7pPr>
            <a:lvl8pPr marL="3195327" indent="0">
              <a:buNone/>
              <a:defRPr sz="1400"/>
            </a:lvl8pPr>
            <a:lvl9pPr marL="3651803"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sp>
        <p:nvSpPr>
          <p:cNvPr id="24" name="Tijdelijke aanduiding voor afbeelding 2"/>
          <p:cNvSpPr>
            <a:spLocks noGrp="1"/>
          </p:cNvSpPr>
          <p:nvPr>
            <p:ph type="pic" idx="15"/>
          </p:nvPr>
        </p:nvSpPr>
        <p:spPr>
          <a:xfrm>
            <a:off x="9225664" y="2110528"/>
            <a:ext cx="2049498" cy="1537124"/>
          </a:xfrm>
        </p:spPr>
        <p:txBody>
          <a:bodyPr/>
          <a:lstStyle>
            <a:lvl1pPr marL="0" indent="0">
              <a:buNone/>
              <a:defRPr sz="1600"/>
            </a:lvl1pPr>
            <a:lvl2pPr marL="456467" indent="0">
              <a:buNone/>
              <a:defRPr sz="2800"/>
            </a:lvl2pPr>
            <a:lvl3pPr marL="912939" indent="0">
              <a:buNone/>
              <a:defRPr sz="2400"/>
            </a:lvl3pPr>
            <a:lvl4pPr marL="1369425" indent="0">
              <a:buNone/>
              <a:defRPr sz="2000"/>
            </a:lvl4pPr>
            <a:lvl5pPr marL="1825892" indent="0">
              <a:buNone/>
              <a:defRPr sz="2000"/>
            </a:lvl5pPr>
            <a:lvl6pPr marL="2282376" indent="0">
              <a:buNone/>
              <a:defRPr sz="2000"/>
            </a:lvl6pPr>
            <a:lvl7pPr marL="2738852" indent="0">
              <a:buNone/>
              <a:defRPr sz="2000"/>
            </a:lvl7pPr>
            <a:lvl8pPr marL="3195327" indent="0">
              <a:buNone/>
              <a:defRPr sz="2000"/>
            </a:lvl8pPr>
            <a:lvl9pPr marL="3651803" indent="0">
              <a:buNone/>
              <a:defRPr sz="2000"/>
            </a:lvl9pPr>
          </a:lstStyle>
          <a:p>
            <a:pPr lvl="0"/>
            <a:r>
              <a:rPr lang="nl-NL" noProof="0" dirty="0"/>
              <a:t>Klik op het pictogram als u een afbeelding wilt toevoegen</a:t>
            </a:r>
          </a:p>
        </p:txBody>
      </p:sp>
      <p:sp>
        <p:nvSpPr>
          <p:cNvPr id="25" name="Tijdelijke aanduiding voor afbeelding 2"/>
          <p:cNvSpPr>
            <a:spLocks noGrp="1"/>
          </p:cNvSpPr>
          <p:nvPr>
            <p:ph type="pic" idx="16"/>
          </p:nvPr>
        </p:nvSpPr>
        <p:spPr>
          <a:xfrm>
            <a:off x="8809086" y="3647653"/>
            <a:ext cx="2466123" cy="1849594"/>
          </a:xfrm>
        </p:spPr>
        <p:txBody>
          <a:bodyPr/>
          <a:lstStyle>
            <a:lvl1pPr marL="0" indent="0">
              <a:buNone/>
              <a:defRPr sz="1600"/>
            </a:lvl1pPr>
            <a:lvl2pPr marL="456467" indent="0">
              <a:buNone/>
              <a:defRPr sz="2800"/>
            </a:lvl2pPr>
            <a:lvl3pPr marL="912939" indent="0">
              <a:buNone/>
              <a:defRPr sz="2400"/>
            </a:lvl3pPr>
            <a:lvl4pPr marL="1369425" indent="0">
              <a:buNone/>
              <a:defRPr sz="2000"/>
            </a:lvl4pPr>
            <a:lvl5pPr marL="1825892" indent="0">
              <a:buNone/>
              <a:defRPr sz="2000"/>
            </a:lvl5pPr>
            <a:lvl6pPr marL="2282376" indent="0">
              <a:buNone/>
              <a:defRPr sz="2000"/>
            </a:lvl6pPr>
            <a:lvl7pPr marL="2738852" indent="0">
              <a:buNone/>
              <a:defRPr sz="2000"/>
            </a:lvl7pPr>
            <a:lvl8pPr marL="3195327" indent="0">
              <a:buNone/>
              <a:defRPr sz="2000"/>
            </a:lvl8pPr>
            <a:lvl9pPr marL="3651803" indent="0">
              <a:buNone/>
              <a:defRPr sz="2000"/>
            </a:lvl9pPr>
          </a:lstStyle>
          <a:p>
            <a:pPr lvl="0"/>
            <a:r>
              <a:rPr lang="nl-NL" noProof="0" dirty="0"/>
              <a:t>Klik op het pictogram als u een afbeelding wilt toevoegen</a:t>
            </a:r>
          </a:p>
        </p:txBody>
      </p:sp>
      <p:sp>
        <p:nvSpPr>
          <p:cNvPr id="27" name="Tijdelijke aanduiding voor afbeelding 2"/>
          <p:cNvSpPr>
            <a:spLocks noGrp="1"/>
          </p:cNvSpPr>
          <p:nvPr>
            <p:ph type="pic" idx="17"/>
          </p:nvPr>
        </p:nvSpPr>
        <p:spPr>
          <a:xfrm>
            <a:off x="6708741" y="3647655"/>
            <a:ext cx="2100298" cy="1575224"/>
          </a:xfrm>
        </p:spPr>
        <p:txBody>
          <a:bodyPr/>
          <a:lstStyle>
            <a:lvl1pPr marL="0" indent="0">
              <a:buNone/>
              <a:defRPr sz="1600"/>
            </a:lvl1pPr>
            <a:lvl2pPr marL="456467" indent="0">
              <a:buNone/>
              <a:defRPr sz="2800"/>
            </a:lvl2pPr>
            <a:lvl3pPr marL="912939" indent="0">
              <a:buNone/>
              <a:defRPr sz="2400"/>
            </a:lvl3pPr>
            <a:lvl4pPr marL="1369425" indent="0">
              <a:buNone/>
              <a:defRPr sz="2000"/>
            </a:lvl4pPr>
            <a:lvl5pPr marL="1825892" indent="0">
              <a:buNone/>
              <a:defRPr sz="2000"/>
            </a:lvl5pPr>
            <a:lvl6pPr marL="2282376" indent="0">
              <a:buNone/>
              <a:defRPr sz="2000"/>
            </a:lvl6pPr>
            <a:lvl7pPr marL="2738852" indent="0">
              <a:buNone/>
              <a:defRPr sz="2000"/>
            </a:lvl7pPr>
            <a:lvl8pPr marL="3195327" indent="0">
              <a:buNone/>
              <a:defRPr sz="2000"/>
            </a:lvl8pPr>
            <a:lvl9pPr marL="3651803" indent="0">
              <a:buNone/>
              <a:defRPr sz="2000"/>
            </a:lvl9pPr>
          </a:lstStyle>
          <a:p>
            <a:pPr lvl="0"/>
            <a:r>
              <a:rPr lang="nl-NL" noProof="0" dirty="0"/>
              <a:t>Klik op het pictogram als u een afbeelding wilt toevoegen</a:t>
            </a:r>
          </a:p>
        </p:txBody>
      </p:sp>
      <p:pic>
        <p:nvPicPr>
          <p:cNvPr id="11" name="Picture 3" descr="W:\Communicatie\05 Shared Files\03 Logos\Leyland\Leyland_Trucks_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6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60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502" y="416562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hasCustomPrompt="1"/>
          </p:nvPr>
        </p:nvSpPr>
        <p:spPr>
          <a:xfrm>
            <a:off x="828502" y="2747990"/>
            <a:ext cx="10457049" cy="1417637"/>
          </a:xfrm>
        </p:spPr>
        <p:txBody>
          <a:bodyPr anchor="b"/>
          <a:lstStyle>
            <a:lvl1pPr marL="0" indent="0">
              <a:buNone/>
              <a:defRPr sz="2400">
                <a:latin typeface="+mn-lt"/>
              </a:defRPr>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Klik om de Modelstijlen te Bewerken</a:t>
            </a:r>
          </a:p>
        </p:txBody>
      </p:sp>
    </p:spTree>
    <p:extLst>
      <p:ext uri="{BB962C8B-B14F-4D97-AF65-F5344CB8AC3E}">
        <p14:creationId xmlns:p14="http://schemas.microsoft.com/office/powerpoint/2010/main" val="77687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502" y="416562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p:nvPr>
        </p:nvSpPr>
        <p:spPr>
          <a:xfrm>
            <a:off x="828502" y="2747990"/>
            <a:ext cx="10457049" cy="1417637"/>
          </a:xfrm>
        </p:spPr>
        <p:txBody>
          <a:bodyPr anchor="b"/>
          <a:lstStyle>
            <a:lvl1pPr marL="0" indent="0">
              <a:buNone/>
              <a:defRPr sz="2400">
                <a:latin typeface="+mn-lt"/>
              </a:defRPr>
            </a:lvl1pPr>
            <a:lvl2pPr marL="456467" indent="0">
              <a:buNone/>
              <a:defRPr sz="1800"/>
            </a:lvl2pPr>
            <a:lvl3pPr marL="912939" indent="0">
              <a:buNone/>
              <a:defRPr sz="1600"/>
            </a:lvl3pPr>
            <a:lvl4pPr marL="1369425" indent="0">
              <a:buNone/>
              <a:defRPr sz="1400"/>
            </a:lvl4pPr>
            <a:lvl5pPr marL="1825892" indent="0">
              <a:buNone/>
              <a:defRPr sz="1400"/>
            </a:lvl5pPr>
            <a:lvl6pPr marL="2282376" indent="0">
              <a:buNone/>
              <a:defRPr sz="1400"/>
            </a:lvl6pPr>
            <a:lvl7pPr marL="2738852" indent="0">
              <a:buNone/>
              <a:defRPr sz="1400"/>
            </a:lvl7pPr>
            <a:lvl8pPr marL="3195327" indent="0">
              <a:buNone/>
              <a:defRPr sz="1400"/>
            </a:lvl8pPr>
            <a:lvl9pPr marL="3651803" indent="0">
              <a:buNone/>
              <a:defRPr sz="1400"/>
            </a:lvl9pPr>
          </a:lstStyle>
          <a:p>
            <a:pPr lvl="0"/>
            <a:r>
              <a:rPr lang="nl-NL" dirty="0"/>
              <a:t>Klik om de modelstijlen te bewerken</a:t>
            </a:r>
          </a:p>
        </p:txBody>
      </p:sp>
    </p:spTree>
    <p:extLst>
      <p:ext uri="{BB962C8B-B14F-4D97-AF65-F5344CB8AC3E}">
        <p14:creationId xmlns:p14="http://schemas.microsoft.com/office/powerpoint/2010/main" val="19679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3822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56" y="1336675"/>
            <a:ext cx="5091111" cy="604838"/>
          </a:xfrm>
        </p:spPr>
        <p:txBody>
          <a:bodyPr anchor="b"/>
          <a:lstStyle>
            <a:lvl1pPr marL="0" indent="0">
              <a:buNone/>
              <a:defRPr sz="2000" b="1" baseline="0">
                <a:latin typeface="Swis721 BT" panose="020B0504020202020204" pitchFamily="34" charset="0"/>
              </a:defRPr>
            </a:lvl1pPr>
            <a:lvl2pPr marL="456467" indent="0">
              <a:buNone/>
              <a:defRPr sz="2000" b="1"/>
            </a:lvl2pPr>
            <a:lvl3pPr marL="912939" indent="0">
              <a:buNone/>
              <a:defRPr sz="1800" b="1"/>
            </a:lvl3pPr>
            <a:lvl4pPr marL="1369425" indent="0">
              <a:buNone/>
              <a:defRPr sz="1600" b="1"/>
            </a:lvl4pPr>
            <a:lvl5pPr marL="1825892" indent="0">
              <a:buNone/>
              <a:defRPr sz="1600" b="1"/>
            </a:lvl5pPr>
            <a:lvl6pPr marL="2282376" indent="0">
              <a:buNone/>
              <a:defRPr sz="1600" b="1"/>
            </a:lvl6pPr>
            <a:lvl7pPr marL="2738852" indent="0">
              <a:buNone/>
              <a:defRPr sz="1600" b="1"/>
            </a:lvl7pPr>
            <a:lvl8pPr marL="3195327" indent="0">
              <a:buNone/>
              <a:defRPr sz="1600" b="1"/>
            </a:lvl8pPr>
            <a:lvl9pPr marL="3651803"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56" y="194153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467" indent="0">
              <a:buNone/>
              <a:defRPr sz="2000" b="1"/>
            </a:lvl2pPr>
            <a:lvl3pPr marL="912939" indent="0">
              <a:buNone/>
              <a:defRPr sz="1800" b="1"/>
            </a:lvl3pPr>
            <a:lvl4pPr marL="1369425" indent="0">
              <a:buNone/>
              <a:defRPr sz="1600" b="1"/>
            </a:lvl4pPr>
            <a:lvl5pPr marL="1825892" indent="0">
              <a:buNone/>
              <a:defRPr sz="1600" b="1"/>
            </a:lvl5pPr>
            <a:lvl6pPr marL="2282376" indent="0">
              <a:buNone/>
              <a:defRPr sz="1600" b="1"/>
            </a:lvl6pPr>
            <a:lvl7pPr marL="2738852" indent="0">
              <a:buNone/>
              <a:defRPr sz="1600" b="1"/>
            </a:lvl7pPr>
            <a:lvl8pPr marL="3195327" indent="0">
              <a:buNone/>
              <a:defRPr sz="1600" b="1"/>
            </a:lvl8pPr>
            <a:lvl9pPr marL="3651803"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3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38"/>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284483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173503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0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1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5" y="1336724"/>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232093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8" y="1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10" y="1336724"/>
            <a:ext cx="11522075" cy="4137025"/>
          </a:xfrm>
        </p:spPr>
        <p:txBody>
          <a:bodyPr/>
          <a:lstStyle/>
          <a:p>
            <a:pPr lvl="0"/>
            <a:r>
              <a:rPr lang="nl-NL" noProof="0"/>
              <a:t>Klik op het pictogram als u een grafiek wilt toevoegen</a:t>
            </a:r>
          </a:p>
        </p:txBody>
      </p:sp>
    </p:spTree>
    <p:extLst>
      <p:ext uri="{BB962C8B-B14F-4D97-AF65-F5344CB8AC3E}">
        <p14:creationId xmlns:p14="http://schemas.microsoft.com/office/powerpoint/2010/main" val="345029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8" name="Rechthoek 27"/>
          <p:cNvSpPr/>
          <p:nvPr userDrawn="1"/>
        </p:nvSpPr>
        <p:spPr bwMode="auto">
          <a:xfrm>
            <a:off x="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348" tIns="45673" rIns="91348" bIns="45673" numCol="1" rtlCol="0" anchor="t" anchorCtr="0" compatLnSpc="1">
            <a:prstTxWarp prst="textNoShape">
              <a:avLst/>
            </a:prstTxWarp>
          </a:bodyPr>
          <a:lstStyle/>
          <a:p>
            <a:pPr defTabSz="913385"/>
            <a:endParaRPr lang="en-US" dirty="0"/>
          </a:p>
        </p:txBody>
      </p:sp>
      <p:sp>
        <p:nvSpPr>
          <p:cNvPr id="17" name="Rectangle 5"/>
          <p:cNvSpPr>
            <a:spLocks noGrp="1" noChangeArrowheads="1"/>
          </p:cNvSpPr>
          <p:nvPr>
            <p:ph type="title"/>
          </p:nvPr>
        </p:nvSpPr>
        <p:spPr bwMode="auto">
          <a:xfrm>
            <a:off x="847725" y="44"/>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3" rIns="91348" bIns="45673" numCol="1" anchor="ctr" anchorCtr="0" compatLnSpc="1">
            <a:prstTxWarp prst="textNoShape">
              <a:avLst/>
            </a:prstTxWarp>
          </a:bodyPr>
          <a:lstStyle/>
          <a:p>
            <a:pPr lvl="0"/>
            <a:r>
              <a:rPr lang="nl-NL" dirty="0"/>
              <a:t>Klik om de stijl te bewerken</a:t>
            </a:r>
            <a:endParaRPr lang="en-US" dirty="0"/>
          </a:p>
        </p:txBody>
      </p:sp>
      <p:pic>
        <p:nvPicPr>
          <p:cNvPr id="15" name="Picture 4" descr="C:\Temp\DAF logo colo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Grp="1" noChangeArrowheads="1"/>
          </p:cNvSpPr>
          <p:nvPr>
            <p:ph type="subTitle" idx="1" hasCustomPrompt="1"/>
          </p:nvPr>
        </p:nvSpPr>
        <p:spPr>
          <a:xfrm>
            <a:off x="808039" y="4374694"/>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9"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690" indent="0">
              <a:buNone/>
              <a:defRPr sz="2800"/>
            </a:lvl2pPr>
            <a:lvl3pPr marL="913385" indent="0">
              <a:buNone/>
              <a:defRPr sz="2400"/>
            </a:lvl3pPr>
            <a:lvl4pPr marL="1370101" indent="0">
              <a:buNone/>
              <a:defRPr sz="2000"/>
            </a:lvl4pPr>
            <a:lvl5pPr marL="1826788" indent="0">
              <a:buNone/>
              <a:defRPr sz="2000"/>
            </a:lvl5pPr>
            <a:lvl6pPr marL="2283496" indent="0">
              <a:buNone/>
              <a:defRPr sz="2000"/>
            </a:lvl6pPr>
            <a:lvl7pPr marL="2740199" indent="0">
              <a:buNone/>
              <a:defRPr sz="2000"/>
            </a:lvl7pPr>
            <a:lvl8pPr marL="3196893" indent="0">
              <a:buNone/>
              <a:defRPr sz="2000"/>
            </a:lvl8pPr>
            <a:lvl9pPr marL="3653591" indent="0">
              <a:buNone/>
              <a:defRPr sz="2000"/>
            </a:lvl9pPr>
          </a:lstStyle>
          <a:p>
            <a:pPr lvl="0"/>
            <a:r>
              <a:rPr lang="nl-NL" noProof="0" dirty="0"/>
              <a:t>Klik op het pictogram als u een afbeelding wilt toevoegen</a:t>
            </a:r>
          </a:p>
        </p:txBody>
      </p:sp>
      <p:sp>
        <p:nvSpPr>
          <p:cNvPr id="20" name="Tijdelijke aanduiding voor tekst 2"/>
          <p:cNvSpPr>
            <a:spLocks noGrp="1"/>
          </p:cNvSpPr>
          <p:nvPr>
            <p:ph type="body" idx="13" hasCustomPrompt="1"/>
          </p:nvPr>
        </p:nvSpPr>
        <p:spPr>
          <a:xfrm>
            <a:off x="820397" y="4725532"/>
            <a:ext cx="4962867" cy="802187"/>
          </a:xfrm>
        </p:spPr>
        <p:txBody>
          <a:bodyPr anchor="t" anchorCtr="0"/>
          <a:lstStyle>
            <a:lvl1pPr marL="0" indent="0">
              <a:buNone/>
              <a:defRPr sz="1800"/>
            </a:lvl1pPr>
            <a:lvl2pPr marL="456690" indent="0">
              <a:buNone/>
              <a:defRPr sz="1800"/>
            </a:lvl2pPr>
            <a:lvl3pPr marL="913385" indent="0">
              <a:buNone/>
              <a:defRPr sz="1600"/>
            </a:lvl3pPr>
            <a:lvl4pPr marL="1370101" indent="0">
              <a:buNone/>
              <a:defRPr sz="1400"/>
            </a:lvl4pPr>
            <a:lvl5pPr marL="1826788" indent="0">
              <a:buNone/>
              <a:defRPr sz="1400"/>
            </a:lvl5pPr>
            <a:lvl6pPr marL="2283496" indent="0">
              <a:buNone/>
              <a:defRPr sz="1400"/>
            </a:lvl6pPr>
            <a:lvl7pPr marL="2740199" indent="0">
              <a:buNone/>
              <a:defRPr sz="1400"/>
            </a:lvl7pPr>
            <a:lvl8pPr marL="3196893" indent="0">
              <a:buNone/>
              <a:defRPr sz="1400"/>
            </a:lvl8pPr>
            <a:lvl9pPr marL="3653591"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sp>
        <p:nvSpPr>
          <p:cNvPr id="24" name="Tijdelijke aanduiding voor afbeelding 2"/>
          <p:cNvSpPr>
            <a:spLocks noGrp="1"/>
          </p:cNvSpPr>
          <p:nvPr>
            <p:ph type="pic" idx="15"/>
          </p:nvPr>
        </p:nvSpPr>
        <p:spPr>
          <a:xfrm>
            <a:off x="9225663" y="2110528"/>
            <a:ext cx="2049498" cy="1537124"/>
          </a:xfrm>
        </p:spPr>
        <p:txBody>
          <a:bodyPr/>
          <a:lstStyle>
            <a:lvl1pPr marL="0" indent="0">
              <a:buNone/>
              <a:defRPr sz="1600"/>
            </a:lvl1pPr>
            <a:lvl2pPr marL="456690" indent="0">
              <a:buNone/>
              <a:defRPr sz="2800"/>
            </a:lvl2pPr>
            <a:lvl3pPr marL="913385" indent="0">
              <a:buNone/>
              <a:defRPr sz="2400"/>
            </a:lvl3pPr>
            <a:lvl4pPr marL="1370101" indent="0">
              <a:buNone/>
              <a:defRPr sz="2000"/>
            </a:lvl4pPr>
            <a:lvl5pPr marL="1826788" indent="0">
              <a:buNone/>
              <a:defRPr sz="2000"/>
            </a:lvl5pPr>
            <a:lvl6pPr marL="2283496" indent="0">
              <a:buNone/>
              <a:defRPr sz="2000"/>
            </a:lvl6pPr>
            <a:lvl7pPr marL="2740199" indent="0">
              <a:buNone/>
              <a:defRPr sz="2000"/>
            </a:lvl7pPr>
            <a:lvl8pPr marL="3196893" indent="0">
              <a:buNone/>
              <a:defRPr sz="2000"/>
            </a:lvl8pPr>
            <a:lvl9pPr marL="3653591" indent="0">
              <a:buNone/>
              <a:defRPr sz="2000"/>
            </a:lvl9pPr>
          </a:lstStyle>
          <a:p>
            <a:pPr lvl="0"/>
            <a:r>
              <a:rPr lang="nl-NL" noProof="0" dirty="0"/>
              <a:t>Klik op het pictogram als u een afbeelding wilt toevoegen</a:t>
            </a:r>
          </a:p>
        </p:txBody>
      </p:sp>
      <p:sp>
        <p:nvSpPr>
          <p:cNvPr id="25" name="Tijdelijke aanduiding voor afbeelding 2"/>
          <p:cNvSpPr>
            <a:spLocks noGrp="1"/>
          </p:cNvSpPr>
          <p:nvPr>
            <p:ph type="pic" idx="16"/>
          </p:nvPr>
        </p:nvSpPr>
        <p:spPr>
          <a:xfrm>
            <a:off x="8809081" y="3647653"/>
            <a:ext cx="2466123" cy="1849594"/>
          </a:xfrm>
        </p:spPr>
        <p:txBody>
          <a:bodyPr/>
          <a:lstStyle>
            <a:lvl1pPr marL="0" indent="0">
              <a:buNone/>
              <a:defRPr sz="1600"/>
            </a:lvl1pPr>
            <a:lvl2pPr marL="456690" indent="0">
              <a:buNone/>
              <a:defRPr sz="2800"/>
            </a:lvl2pPr>
            <a:lvl3pPr marL="913385" indent="0">
              <a:buNone/>
              <a:defRPr sz="2400"/>
            </a:lvl3pPr>
            <a:lvl4pPr marL="1370101" indent="0">
              <a:buNone/>
              <a:defRPr sz="2000"/>
            </a:lvl4pPr>
            <a:lvl5pPr marL="1826788" indent="0">
              <a:buNone/>
              <a:defRPr sz="2000"/>
            </a:lvl5pPr>
            <a:lvl6pPr marL="2283496" indent="0">
              <a:buNone/>
              <a:defRPr sz="2000"/>
            </a:lvl6pPr>
            <a:lvl7pPr marL="2740199" indent="0">
              <a:buNone/>
              <a:defRPr sz="2000"/>
            </a:lvl7pPr>
            <a:lvl8pPr marL="3196893" indent="0">
              <a:buNone/>
              <a:defRPr sz="2000"/>
            </a:lvl8pPr>
            <a:lvl9pPr marL="3653591" indent="0">
              <a:buNone/>
              <a:defRPr sz="2000"/>
            </a:lvl9pPr>
          </a:lstStyle>
          <a:p>
            <a:pPr lvl="0"/>
            <a:r>
              <a:rPr lang="nl-NL" noProof="0" dirty="0"/>
              <a:t>Klik op het pictogram als u een afbeelding wilt toevoegen</a:t>
            </a:r>
          </a:p>
        </p:txBody>
      </p:sp>
      <p:sp>
        <p:nvSpPr>
          <p:cNvPr id="27" name="Tijdelijke aanduiding voor afbeelding 2"/>
          <p:cNvSpPr>
            <a:spLocks noGrp="1"/>
          </p:cNvSpPr>
          <p:nvPr>
            <p:ph type="pic" idx="17"/>
          </p:nvPr>
        </p:nvSpPr>
        <p:spPr>
          <a:xfrm>
            <a:off x="6708741" y="3647652"/>
            <a:ext cx="2100298" cy="1575224"/>
          </a:xfrm>
        </p:spPr>
        <p:txBody>
          <a:bodyPr/>
          <a:lstStyle>
            <a:lvl1pPr marL="0" indent="0">
              <a:buNone/>
              <a:defRPr sz="1600"/>
            </a:lvl1pPr>
            <a:lvl2pPr marL="456690" indent="0">
              <a:buNone/>
              <a:defRPr sz="2800"/>
            </a:lvl2pPr>
            <a:lvl3pPr marL="913385" indent="0">
              <a:buNone/>
              <a:defRPr sz="2400"/>
            </a:lvl3pPr>
            <a:lvl4pPr marL="1370101" indent="0">
              <a:buNone/>
              <a:defRPr sz="2000"/>
            </a:lvl4pPr>
            <a:lvl5pPr marL="1826788" indent="0">
              <a:buNone/>
              <a:defRPr sz="2000"/>
            </a:lvl5pPr>
            <a:lvl6pPr marL="2283496" indent="0">
              <a:buNone/>
              <a:defRPr sz="2000"/>
            </a:lvl6pPr>
            <a:lvl7pPr marL="2740199" indent="0">
              <a:buNone/>
              <a:defRPr sz="2000"/>
            </a:lvl7pPr>
            <a:lvl8pPr marL="3196893" indent="0">
              <a:buNone/>
              <a:defRPr sz="2000"/>
            </a:lvl8pPr>
            <a:lvl9pPr marL="3653591" indent="0">
              <a:buNone/>
              <a:defRPr sz="2000"/>
            </a:lvl9pPr>
          </a:lstStyle>
          <a:p>
            <a:pPr lvl="0"/>
            <a:r>
              <a:rPr lang="nl-NL" noProof="0" dirty="0"/>
              <a:t>Klik op het pictogram als u een afbeelding wilt toevoegen</a:t>
            </a:r>
          </a:p>
        </p:txBody>
      </p:sp>
      <p:sp>
        <p:nvSpPr>
          <p:cNvPr id="11" name="Tekstvak 10"/>
          <p:cNvSpPr txBox="1"/>
          <p:nvPr userDrawn="1"/>
        </p:nvSpPr>
        <p:spPr>
          <a:xfrm>
            <a:off x="122260" y="6104267"/>
            <a:ext cx="2899381" cy="247532"/>
          </a:xfrm>
          <a:prstGeom prst="rect">
            <a:avLst/>
          </a:prstGeom>
          <a:noFill/>
        </p:spPr>
        <p:txBody>
          <a:bodyPr wrap="none" lIns="91390" tIns="45695" rIns="91390" bIns="45695" rtlCol="0">
            <a:spAutoFit/>
          </a:bodyPr>
          <a:lstStyle/>
          <a:p>
            <a:r>
              <a:rPr lang="en-US" sz="1000" b="1" dirty="0">
                <a:solidFill>
                  <a:srgbClr val="333333"/>
                </a:solidFill>
                <a:latin typeface="Swis721 BT" panose="020B0504020202020204" pitchFamily="34" charset="0"/>
              </a:rPr>
              <a:t>A PACCAR COMPANY   </a:t>
            </a:r>
            <a:r>
              <a:rPr lang="en-US" sz="1000" dirty="0">
                <a:solidFill>
                  <a:srgbClr val="333333"/>
                </a:solidFill>
                <a:latin typeface="Swis721 BT" panose="020B0504020202020204" pitchFamily="34" charset="0"/>
              </a:rPr>
              <a:t>DRIVEN BY QUALITY</a:t>
            </a:r>
          </a:p>
        </p:txBody>
      </p:sp>
    </p:spTree>
    <p:extLst>
      <p:ext uri="{BB962C8B-B14F-4D97-AF65-F5344CB8AC3E}">
        <p14:creationId xmlns:p14="http://schemas.microsoft.com/office/powerpoint/2010/main" val="92246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5283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489" y="416561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p:nvPr>
        </p:nvSpPr>
        <p:spPr>
          <a:xfrm>
            <a:off x="828489" y="2747980"/>
            <a:ext cx="10457049" cy="1417637"/>
          </a:xfrm>
        </p:spPr>
        <p:txBody>
          <a:bodyPr anchor="b"/>
          <a:lstStyle>
            <a:lvl1pPr marL="0" indent="0">
              <a:buNone/>
              <a:defRPr sz="2400">
                <a:latin typeface="+mn-lt"/>
              </a:defRPr>
            </a:lvl1pPr>
            <a:lvl2pPr marL="456690" indent="0">
              <a:buNone/>
              <a:defRPr sz="1800"/>
            </a:lvl2pPr>
            <a:lvl3pPr marL="913385" indent="0">
              <a:buNone/>
              <a:defRPr sz="1600"/>
            </a:lvl3pPr>
            <a:lvl4pPr marL="1370101" indent="0">
              <a:buNone/>
              <a:defRPr sz="1400"/>
            </a:lvl4pPr>
            <a:lvl5pPr marL="1826788" indent="0">
              <a:buNone/>
              <a:defRPr sz="1400"/>
            </a:lvl5pPr>
            <a:lvl6pPr marL="2283496" indent="0">
              <a:buNone/>
              <a:defRPr sz="1400"/>
            </a:lvl6pPr>
            <a:lvl7pPr marL="2740199" indent="0">
              <a:buNone/>
              <a:defRPr sz="1400"/>
            </a:lvl7pPr>
            <a:lvl8pPr marL="3196893" indent="0">
              <a:buNone/>
              <a:defRPr sz="1400"/>
            </a:lvl8pPr>
            <a:lvl9pPr marL="3653591" indent="0">
              <a:buNone/>
              <a:defRPr sz="1400"/>
            </a:lvl9pPr>
          </a:lstStyle>
          <a:p>
            <a:pPr lvl="0"/>
            <a:r>
              <a:rPr lang="nl-NL" dirty="0"/>
              <a:t>Klik om de modelstijlen te bewerken</a:t>
            </a:r>
          </a:p>
        </p:txBody>
      </p:sp>
    </p:spTree>
    <p:extLst>
      <p:ext uri="{BB962C8B-B14F-4D97-AF65-F5344CB8AC3E}">
        <p14:creationId xmlns:p14="http://schemas.microsoft.com/office/powerpoint/2010/main" val="3189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hasCustomPrompt="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a:t>
            </a:r>
            <a:r>
              <a:rPr lang="nl-NL"/>
              <a:t>om de Modelstijlen te </a:t>
            </a:r>
            <a:r>
              <a:rPr lang="nl-NL" dirty="0"/>
              <a:t>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974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3976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46" y="1336675"/>
            <a:ext cx="5091111" cy="604838"/>
          </a:xfrm>
        </p:spPr>
        <p:txBody>
          <a:bodyPr anchor="b"/>
          <a:lstStyle>
            <a:lvl1pPr marL="0" indent="0">
              <a:buNone/>
              <a:defRPr sz="2000" b="1" baseline="0">
                <a:latin typeface="Swis721 BT" panose="020B0504020202020204" pitchFamily="34" charset="0"/>
              </a:defRPr>
            </a:lvl1pPr>
            <a:lvl2pPr marL="456690" indent="0">
              <a:buNone/>
              <a:defRPr sz="2000" b="1"/>
            </a:lvl2pPr>
            <a:lvl3pPr marL="913385" indent="0">
              <a:buNone/>
              <a:defRPr sz="1800" b="1"/>
            </a:lvl3pPr>
            <a:lvl4pPr marL="1370101" indent="0">
              <a:buNone/>
              <a:defRPr sz="1600" b="1"/>
            </a:lvl4pPr>
            <a:lvl5pPr marL="1826788" indent="0">
              <a:buNone/>
              <a:defRPr sz="1600" b="1"/>
            </a:lvl5pPr>
            <a:lvl6pPr marL="2283496" indent="0">
              <a:buNone/>
              <a:defRPr sz="1600" b="1"/>
            </a:lvl6pPr>
            <a:lvl7pPr marL="2740199" indent="0">
              <a:buNone/>
              <a:defRPr sz="1600" b="1"/>
            </a:lvl7pPr>
            <a:lvl8pPr marL="3196893" indent="0">
              <a:buNone/>
              <a:defRPr sz="1600" b="1"/>
            </a:lvl8pPr>
            <a:lvl9pPr marL="3653591"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46" y="194152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690" indent="0">
              <a:buNone/>
              <a:defRPr sz="2000" b="1"/>
            </a:lvl2pPr>
            <a:lvl3pPr marL="913385" indent="0">
              <a:buNone/>
              <a:defRPr sz="1800" b="1"/>
            </a:lvl3pPr>
            <a:lvl4pPr marL="1370101" indent="0">
              <a:buNone/>
              <a:defRPr sz="1600" b="1"/>
            </a:lvl4pPr>
            <a:lvl5pPr marL="1826788" indent="0">
              <a:buNone/>
              <a:defRPr sz="1600" b="1"/>
            </a:lvl5pPr>
            <a:lvl6pPr marL="2283496" indent="0">
              <a:buNone/>
              <a:defRPr sz="1600" b="1"/>
            </a:lvl6pPr>
            <a:lvl7pPr marL="2740199" indent="0">
              <a:buNone/>
              <a:defRPr sz="1600" b="1"/>
            </a:lvl7pPr>
            <a:lvl8pPr marL="3196893" indent="0">
              <a:buNone/>
              <a:defRPr sz="1600" b="1"/>
            </a:lvl8pPr>
            <a:lvl9pPr marL="3653591"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2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43"/>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379221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138911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53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2" y="1336719"/>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102356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88" y="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0" y="1336719"/>
            <a:ext cx="11522075" cy="4137025"/>
          </a:xfrm>
        </p:spPr>
        <p:txBody>
          <a:bodyPr/>
          <a:lstStyle/>
          <a:p>
            <a:pPr lvl="0"/>
            <a:r>
              <a:rPr lang="nl-NL" noProof="0" dirty="0"/>
              <a:t>Klik op het pictogram als u een grafiek wilt toevoegen</a:t>
            </a:r>
          </a:p>
        </p:txBody>
      </p:sp>
    </p:spTree>
    <p:extLst>
      <p:ext uri="{BB962C8B-B14F-4D97-AF65-F5344CB8AC3E}">
        <p14:creationId xmlns:p14="http://schemas.microsoft.com/office/powerpoint/2010/main" val="15654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56" y="1336675"/>
            <a:ext cx="5091111" cy="604838"/>
          </a:xfrm>
        </p:spPr>
        <p:txBody>
          <a:bodyPr anchor="b"/>
          <a:lstStyle>
            <a:lvl1pPr marL="0" indent="0">
              <a:buNone/>
              <a:defRPr sz="2000" b="1" baseline="0">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56" y="194153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3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43"/>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23122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165137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5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1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5" y="1336729"/>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1666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8" y="1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10" y="1336729"/>
            <a:ext cx="11522075" cy="4137025"/>
          </a:xfrm>
        </p:spPr>
        <p:txBody>
          <a:bodyPr/>
          <a:lstStyle/>
          <a:p>
            <a:pPr lvl="0"/>
            <a:r>
              <a:rPr lang="nl-NL" noProof="0"/>
              <a:t>Klik op het pictogram als u een grafiek wilt toevoegen</a:t>
            </a:r>
          </a:p>
        </p:txBody>
      </p:sp>
    </p:spTree>
    <p:extLst>
      <p:ext uri="{BB962C8B-B14F-4D97-AF65-F5344CB8AC3E}">
        <p14:creationId xmlns:p14="http://schemas.microsoft.com/office/powerpoint/2010/main" val="379760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2.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hthoek 6"/>
          <p:cNvSpPr/>
          <p:nvPr userDrawn="1"/>
        </p:nvSpPr>
        <p:spPr bwMode="auto">
          <a:xfrm>
            <a:off x="10" y="5984875"/>
            <a:ext cx="11522075" cy="498475"/>
          </a:xfrm>
          <a:prstGeom prst="rect">
            <a:avLst/>
          </a:prstGeom>
          <a:solidFill>
            <a:srgbClr val="F2F2F2"/>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1028" name="Rectangle 4"/>
          <p:cNvSpPr>
            <a:spLocks noGrp="1" noChangeArrowheads="1"/>
          </p:cNvSpPr>
          <p:nvPr>
            <p:ph type="body" idx="1"/>
          </p:nvPr>
        </p:nvSpPr>
        <p:spPr bwMode="auto">
          <a:xfrm>
            <a:off x="832089" y="1343069"/>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2" rIns="91288" bIns="45642"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54"/>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en-US" dirty="0"/>
              <a:t>TITLE IN CAPS – Swis721 BT, 32pt                </a:t>
            </a:r>
          </a:p>
        </p:txBody>
      </p:sp>
      <p:pic>
        <p:nvPicPr>
          <p:cNvPr id="2051" name="Picture 3" descr="C:\Temp\DAF_Pac_white.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Temp\DAF_Pac_white.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Temp\DAF logo color.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mmunicatie\05 Shared Files\03 Logos\Leyland\Leyland_Trucks_Logo.pn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41" r:id="rId1"/>
    <p:sldLayoutId id="2147484039" r:id="rId2"/>
    <p:sldLayoutId id="2147484040" r:id="rId3"/>
    <p:sldLayoutId id="2147484041" r:id="rId4"/>
    <p:sldLayoutId id="2147484042" r:id="rId5"/>
    <p:sldLayoutId id="2147484043" r:id="rId6"/>
    <p:sldLayoutId id="2147484044" r:id="rId7"/>
    <p:sldLayoutId id="2147484049" r:id="rId8"/>
    <p:sldLayoutId id="214748405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09" algn="l" rtl="0" eaLnBrk="1" fontAlgn="base" hangingPunct="1">
        <a:spcBef>
          <a:spcPct val="0"/>
        </a:spcBef>
        <a:spcAft>
          <a:spcPct val="0"/>
        </a:spcAft>
        <a:defRPr sz="3200" b="1" i="1">
          <a:solidFill>
            <a:schemeClr val="tx2"/>
          </a:solidFill>
          <a:latin typeface="Arial" charset="0"/>
        </a:defRPr>
      </a:lvl6pPr>
      <a:lvl7pPr marL="912822" algn="l" rtl="0" eaLnBrk="1" fontAlgn="base" hangingPunct="1">
        <a:spcBef>
          <a:spcPct val="0"/>
        </a:spcBef>
        <a:spcAft>
          <a:spcPct val="0"/>
        </a:spcAft>
        <a:defRPr sz="3200" b="1" i="1">
          <a:solidFill>
            <a:schemeClr val="tx2"/>
          </a:solidFill>
          <a:latin typeface="Arial" charset="0"/>
        </a:defRPr>
      </a:lvl7pPr>
      <a:lvl8pPr marL="1369255" algn="l" rtl="0" eaLnBrk="1" fontAlgn="base" hangingPunct="1">
        <a:spcBef>
          <a:spcPct val="0"/>
        </a:spcBef>
        <a:spcAft>
          <a:spcPct val="0"/>
        </a:spcAft>
        <a:defRPr sz="3200" b="1" i="1">
          <a:solidFill>
            <a:schemeClr val="tx2"/>
          </a:solidFill>
          <a:latin typeface="Arial" charset="0"/>
        </a:defRPr>
      </a:lvl8pPr>
      <a:lvl9pPr marL="1825656" algn="l" rtl="0" eaLnBrk="1" fontAlgn="base" hangingPunct="1">
        <a:spcBef>
          <a:spcPct val="0"/>
        </a:spcBef>
        <a:spcAft>
          <a:spcPct val="0"/>
        </a:spcAft>
        <a:defRPr sz="3200" b="1" i="1">
          <a:solidFill>
            <a:schemeClr val="tx2"/>
          </a:solidFill>
          <a:latin typeface="Arial" charset="0"/>
        </a:defRPr>
      </a:lvl9pPr>
    </p:titleStyle>
    <p:bodyStyle>
      <a:lvl1pPr marL="288438" indent="-288438"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8776" indent="-266231"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0983" indent="-174336"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6311" indent="-266231"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0802" indent="-185431"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7224" indent="-185431" algn="l" rtl="0" eaLnBrk="1" fontAlgn="base" hangingPunct="1">
        <a:spcBef>
          <a:spcPct val="20000"/>
        </a:spcBef>
        <a:spcAft>
          <a:spcPct val="0"/>
        </a:spcAft>
        <a:buClr>
          <a:schemeClr val="accent1"/>
        </a:buClr>
        <a:buChar char="•"/>
        <a:defRPr sz="2000">
          <a:solidFill>
            <a:schemeClr val="tx2"/>
          </a:solidFill>
          <a:latin typeface="+mn-lt"/>
        </a:defRPr>
      </a:lvl6pPr>
      <a:lvl7pPr marL="2703642" indent="-185431" algn="l" rtl="0" eaLnBrk="1" fontAlgn="base" hangingPunct="1">
        <a:spcBef>
          <a:spcPct val="20000"/>
        </a:spcBef>
        <a:spcAft>
          <a:spcPct val="0"/>
        </a:spcAft>
        <a:buClr>
          <a:schemeClr val="accent1"/>
        </a:buClr>
        <a:buChar char="•"/>
        <a:defRPr sz="2000">
          <a:solidFill>
            <a:schemeClr val="tx2"/>
          </a:solidFill>
          <a:latin typeface="+mn-lt"/>
        </a:defRPr>
      </a:lvl7pPr>
      <a:lvl8pPr marL="3160064" indent="-185431" algn="l" rtl="0" eaLnBrk="1" fontAlgn="base" hangingPunct="1">
        <a:spcBef>
          <a:spcPct val="20000"/>
        </a:spcBef>
        <a:spcAft>
          <a:spcPct val="0"/>
        </a:spcAft>
        <a:buClr>
          <a:schemeClr val="accent1"/>
        </a:buClr>
        <a:buChar char="•"/>
        <a:defRPr sz="2000">
          <a:solidFill>
            <a:schemeClr val="tx2"/>
          </a:solidFill>
          <a:latin typeface="+mn-lt"/>
        </a:defRPr>
      </a:lvl8pPr>
      <a:lvl9pPr marL="3616480" indent="-185431"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2822" rtl="0" eaLnBrk="1" latinLnBrk="0" hangingPunct="1">
        <a:defRPr sz="1800" kern="1200">
          <a:solidFill>
            <a:schemeClr val="tx1"/>
          </a:solidFill>
          <a:latin typeface="+mn-lt"/>
          <a:ea typeface="+mn-ea"/>
          <a:cs typeface="+mn-cs"/>
        </a:defRPr>
      </a:lvl1pPr>
      <a:lvl2pPr marL="456409" algn="l" defTabSz="912822" rtl="0" eaLnBrk="1" latinLnBrk="0" hangingPunct="1">
        <a:defRPr sz="1800" kern="1200">
          <a:solidFill>
            <a:schemeClr val="tx1"/>
          </a:solidFill>
          <a:latin typeface="+mn-lt"/>
          <a:ea typeface="+mn-ea"/>
          <a:cs typeface="+mn-cs"/>
        </a:defRPr>
      </a:lvl2pPr>
      <a:lvl3pPr marL="912822" algn="l" defTabSz="912822" rtl="0" eaLnBrk="1" latinLnBrk="0" hangingPunct="1">
        <a:defRPr sz="1800" kern="1200">
          <a:solidFill>
            <a:schemeClr val="tx1"/>
          </a:solidFill>
          <a:latin typeface="+mn-lt"/>
          <a:ea typeface="+mn-ea"/>
          <a:cs typeface="+mn-cs"/>
        </a:defRPr>
      </a:lvl3pPr>
      <a:lvl4pPr marL="1369255" algn="l" defTabSz="912822" rtl="0" eaLnBrk="1" latinLnBrk="0" hangingPunct="1">
        <a:defRPr sz="1800" kern="1200">
          <a:solidFill>
            <a:schemeClr val="tx1"/>
          </a:solidFill>
          <a:latin typeface="+mn-lt"/>
          <a:ea typeface="+mn-ea"/>
          <a:cs typeface="+mn-cs"/>
        </a:defRPr>
      </a:lvl4pPr>
      <a:lvl5pPr marL="1825656" algn="l" defTabSz="912822" rtl="0" eaLnBrk="1" latinLnBrk="0" hangingPunct="1">
        <a:defRPr sz="1800" kern="1200">
          <a:solidFill>
            <a:schemeClr val="tx1"/>
          </a:solidFill>
          <a:latin typeface="+mn-lt"/>
          <a:ea typeface="+mn-ea"/>
          <a:cs typeface="+mn-cs"/>
        </a:defRPr>
      </a:lvl5pPr>
      <a:lvl6pPr marL="2282089" algn="l" defTabSz="912822" rtl="0" eaLnBrk="1" latinLnBrk="0" hangingPunct="1">
        <a:defRPr sz="1800" kern="1200">
          <a:solidFill>
            <a:schemeClr val="tx1"/>
          </a:solidFill>
          <a:latin typeface="+mn-lt"/>
          <a:ea typeface="+mn-ea"/>
          <a:cs typeface="+mn-cs"/>
        </a:defRPr>
      </a:lvl6pPr>
      <a:lvl7pPr marL="2738509" algn="l" defTabSz="912822" rtl="0" eaLnBrk="1" latinLnBrk="0" hangingPunct="1">
        <a:defRPr sz="1800" kern="1200">
          <a:solidFill>
            <a:schemeClr val="tx1"/>
          </a:solidFill>
          <a:latin typeface="+mn-lt"/>
          <a:ea typeface="+mn-ea"/>
          <a:cs typeface="+mn-cs"/>
        </a:defRPr>
      </a:lvl7pPr>
      <a:lvl8pPr marL="3194925" algn="l" defTabSz="912822" rtl="0" eaLnBrk="1" latinLnBrk="0" hangingPunct="1">
        <a:defRPr sz="1800" kern="1200">
          <a:solidFill>
            <a:schemeClr val="tx1"/>
          </a:solidFill>
          <a:latin typeface="+mn-lt"/>
          <a:ea typeface="+mn-ea"/>
          <a:cs typeface="+mn-cs"/>
        </a:defRPr>
      </a:lvl8pPr>
      <a:lvl9pPr marL="3651343" algn="l" defTabSz="91282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EEEE"/>
        </a:solidFill>
        <a:effectLst/>
      </p:bgPr>
    </p:bg>
    <p:spTree>
      <p:nvGrpSpPr>
        <p:cNvPr id="1" name=""/>
        <p:cNvGrpSpPr/>
        <p:nvPr/>
      </p:nvGrpSpPr>
      <p:grpSpPr>
        <a:xfrm>
          <a:off x="0" y="0"/>
          <a:ext cx="0" cy="0"/>
          <a:chOff x="0" y="0"/>
          <a:chExt cx="0" cy="0"/>
        </a:xfrm>
      </p:grpSpPr>
      <p:sp>
        <p:nvSpPr>
          <p:cNvPr id="11" name="Rechthoek 10"/>
          <p:cNvSpPr/>
          <p:nvPr userDrawn="1"/>
        </p:nvSpPr>
        <p:spPr bwMode="auto">
          <a:xfrm>
            <a:off x="1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1028" name="Rectangle 4"/>
          <p:cNvSpPr>
            <a:spLocks noGrp="1" noChangeArrowheads="1"/>
          </p:cNvSpPr>
          <p:nvPr>
            <p:ph type="body" idx="1"/>
          </p:nvPr>
        </p:nvSpPr>
        <p:spPr bwMode="auto">
          <a:xfrm>
            <a:off x="832089" y="1343069"/>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2" rIns="91288" bIns="45642"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54"/>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en-US" dirty="0"/>
              <a:t>TITLE IN CAPS – Swis721 BT, 32pt </a:t>
            </a:r>
          </a:p>
        </p:txBody>
      </p:sp>
      <p:pic>
        <p:nvPicPr>
          <p:cNvPr id="10" name="Picture 4" descr="C:\Temp\DAF logo color.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W:\Communicatie\05 Shared Files\03 Logos\Leyland\Leyland_Trucks_Logo.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8946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09" algn="l" rtl="0" eaLnBrk="1" fontAlgn="base" hangingPunct="1">
        <a:spcBef>
          <a:spcPct val="0"/>
        </a:spcBef>
        <a:spcAft>
          <a:spcPct val="0"/>
        </a:spcAft>
        <a:defRPr sz="3200" b="1" i="1">
          <a:solidFill>
            <a:schemeClr val="tx2"/>
          </a:solidFill>
          <a:latin typeface="Arial" charset="0"/>
        </a:defRPr>
      </a:lvl6pPr>
      <a:lvl7pPr marL="912822" algn="l" rtl="0" eaLnBrk="1" fontAlgn="base" hangingPunct="1">
        <a:spcBef>
          <a:spcPct val="0"/>
        </a:spcBef>
        <a:spcAft>
          <a:spcPct val="0"/>
        </a:spcAft>
        <a:defRPr sz="3200" b="1" i="1">
          <a:solidFill>
            <a:schemeClr val="tx2"/>
          </a:solidFill>
          <a:latin typeface="Arial" charset="0"/>
        </a:defRPr>
      </a:lvl7pPr>
      <a:lvl8pPr marL="1369255" algn="l" rtl="0" eaLnBrk="1" fontAlgn="base" hangingPunct="1">
        <a:spcBef>
          <a:spcPct val="0"/>
        </a:spcBef>
        <a:spcAft>
          <a:spcPct val="0"/>
        </a:spcAft>
        <a:defRPr sz="3200" b="1" i="1">
          <a:solidFill>
            <a:schemeClr val="tx2"/>
          </a:solidFill>
          <a:latin typeface="Arial" charset="0"/>
        </a:defRPr>
      </a:lvl8pPr>
      <a:lvl9pPr marL="1825656" algn="l" rtl="0" eaLnBrk="1" fontAlgn="base" hangingPunct="1">
        <a:spcBef>
          <a:spcPct val="0"/>
        </a:spcBef>
        <a:spcAft>
          <a:spcPct val="0"/>
        </a:spcAft>
        <a:defRPr sz="3200" b="1" i="1">
          <a:solidFill>
            <a:schemeClr val="tx2"/>
          </a:solidFill>
          <a:latin typeface="Arial" charset="0"/>
        </a:defRPr>
      </a:lvl9pPr>
    </p:titleStyle>
    <p:bodyStyle>
      <a:lvl1pPr marL="288438" indent="-288438"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8776" indent="-266231"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0983" indent="-174336"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6311" indent="-266231"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0802" indent="-185431"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7224" indent="-185431" algn="l" rtl="0" eaLnBrk="1" fontAlgn="base" hangingPunct="1">
        <a:spcBef>
          <a:spcPct val="20000"/>
        </a:spcBef>
        <a:spcAft>
          <a:spcPct val="0"/>
        </a:spcAft>
        <a:buClr>
          <a:schemeClr val="accent1"/>
        </a:buClr>
        <a:buChar char="•"/>
        <a:defRPr sz="2000">
          <a:solidFill>
            <a:schemeClr val="tx2"/>
          </a:solidFill>
          <a:latin typeface="+mn-lt"/>
        </a:defRPr>
      </a:lvl6pPr>
      <a:lvl7pPr marL="2703642" indent="-185431" algn="l" rtl="0" eaLnBrk="1" fontAlgn="base" hangingPunct="1">
        <a:spcBef>
          <a:spcPct val="20000"/>
        </a:spcBef>
        <a:spcAft>
          <a:spcPct val="0"/>
        </a:spcAft>
        <a:buClr>
          <a:schemeClr val="accent1"/>
        </a:buClr>
        <a:buChar char="•"/>
        <a:defRPr sz="2000">
          <a:solidFill>
            <a:schemeClr val="tx2"/>
          </a:solidFill>
          <a:latin typeface="+mn-lt"/>
        </a:defRPr>
      </a:lvl7pPr>
      <a:lvl8pPr marL="3160064" indent="-185431" algn="l" rtl="0" eaLnBrk="1" fontAlgn="base" hangingPunct="1">
        <a:spcBef>
          <a:spcPct val="20000"/>
        </a:spcBef>
        <a:spcAft>
          <a:spcPct val="0"/>
        </a:spcAft>
        <a:buClr>
          <a:schemeClr val="accent1"/>
        </a:buClr>
        <a:buChar char="•"/>
        <a:defRPr sz="2000">
          <a:solidFill>
            <a:schemeClr val="tx2"/>
          </a:solidFill>
          <a:latin typeface="+mn-lt"/>
        </a:defRPr>
      </a:lvl8pPr>
      <a:lvl9pPr marL="3616480" indent="-185431"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2822" rtl="0" eaLnBrk="1" latinLnBrk="0" hangingPunct="1">
        <a:defRPr sz="1800" kern="1200">
          <a:solidFill>
            <a:schemeClr val="tx1"/>
          </a:solidFill>
          <a:latin typeface="+mn-lt"/>
          <a:ea typeface="+mn-ea"/>
          <a:cs typeface="+mn-cs"/>
        </a:defRPr>
      </a:lvl1pPr>
      <a:lvl2pPr marL="456409" algn="l" defTabSz="912822" rtl="0" eaLnBrk="1" latinLnBrk="0" hangingPunct="1">
        <a:defRPr sz="1800" kern="1200">
          <a:solidFill>
            <a:schemeClr val="tx1"/>
          </a:solidFill>
          <a:latin typeface="+mn-lt"/>
          <a:ea typeface="+mn-ea"/>
          <a:cs typeface="+mn-cs"/>
        </a:defRPr>
      </a:lvl2pPr>
      <a:lvl3pPr marL="912822" algn="l" defTabSz="912822" rtl="0" eaLnBrk="1" latinLnBrk="0" hangingPunct="1">
        <a:defRPr sz="1800" kern="1200">
          <a:solidFill>
            <a:schemeClr val="tx1"/>
          </a:solidFill>
          <a:latin typeface="+mn-lt"/>
          <a:ea typeface="+mn-ea"/>
          <a:cs typeface="+mn-cs"/>
        </a:defRPr>
      </a:lvl3pPr>
      <a:lvl4pPr marL="1369255" algn="l" defTabSz="912822" rtl="0" eaLnBrk="1" latinLnBrk="0" hangingPunct="1">
        <a:defRPr sz="1800" kern="1200">
          <a:solidFill>
            <a:schemeClr val="tx1"/>
          </a:solidFill>
          <a:latin typeface="+mn-lt"/>
          <a:ea typeface="+mn-ea"/>
          <a:cs typeface="+mn-cs"/>
        </a:defRPr>
      </a:lvl4pPr>
      <a:lvl5pPr marL="1825656" algn="l" defTabSz="912822" rtl="0" eaLnBrk="1" latinLnBrk="0" hangingPunct="1">
        <a:defRPr sz="1800" kern="1200">
          <a:solidFill>
            <a:schemeClr val="tx1"/>
          </a:solidFill>
          <a:latin typeface="+mn-lt"/>
          <a:ea typeface="+mn-ea"/>
          <a:cs typeface="+mn-cs"/>
        </a:defRPr>
      </a:lvl5pPr>
      <a:lvl6pPr marL="2282089" algn="l" defTabSz="912822" rtl="0" eaLnBrk="1" latinLnBrk="0" hangingPunct="1">
        <a:defRPr sz="1800" kern="1200">
          <a:solidFill>
            <a:schemeClr val="tx1"/>
          </a:solidFill>
          <a:latin typeface="+mn-lt"/>
          <a:ea typeface="+mn-ea"/>
          <a:cs typeface="+mn-cs"/>
        </a:defRPr>
      </a:lvl6pPr>
      <a:lvl7pPr marL="2738509" algn="l" defTabSz="912822" rtl="0" eaLnBrk="1" latinLnBrk="0" hangingPunct="1">
        <a:defRPr sz="1800" kern="1200">
          <a:solidFill>
            <a:schemeClr val="tx1"/>
          </a:solidFill>
          <a:latin typeface="+mn-lt"/>
          <a:ea typeface="+mn-ea"/>
          <a:cs typeface="+mn-cs"/>
        </a:defRPr>
      </a:lvl7pPr>
      <a:lvl8pPr marL="3194925" algn="l" defTabSz="912822" rtl="0" eaLnBrk="1" latinLnBrk="0" hangingPunct="1">
        <a:defRPr sz="1800" kern="1200">
          <a:solidFill>
            <a:schemeClr val="tx1"/>
          </a:solidFill>
          <a:latin typeface="+mn-lt"/>
          <a:ea typeface="+mn-ea"/>
          <a:cs typeface="+mn-cs"/>
        </a:defRPr>
      </a:lvl8pPr>
      <a:lvl9pPr marL="3651343" algn="l" defTabSz="91282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832089" y="1343069"/>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2" rIns="91288" bIns="45642"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54"/>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en-US" dirty="0"/>
              <a:t>TITLE IN CAPS – Swis721 BT, 32pt </a:t>
            </a:r>
          </a:p>
        </p:txBody>
      </p:sp>
      <p:pic>
        <p:nvPicPr>
          <p:cNvPr id="2051" name="Picture 3" descr="C:\Temp\DAF_Pac_white.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userDrawn="1"/>
        </p:nvSpPr>
        <p:spPr bwMode="auto">
          <a:xfrm>
            <a:off x="10" y="5984875"/>
            <a:ext cx="11522075" cy="498475"/>
          </a:xfrm>
          <a:prstGeom prst="rect">
            <a:avLst/>
          </a:prstGeom>
          <a:solidFill>
            <a:srgbClr val="292929"/>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FFFF"/>
              </a:solidFill>
              <a:effectLst/>
              <a:latin typeface="Arial" charset="0"/>
            </a:endParaRPr>
          </a:p>
        </p:txBody>
      </p:sp>
      <p:pic>
        <p:nvPicPr>
          <p:cNvPr id="13" name="Picture 3" descr="C:\Temp\DAF_Pac_white.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W:\Communicatie\05 Shared Files\03 Logos\Leyland\Leyland_Trucks_Logo.png"/>
          <p:cNvPicPr>
            <a:picLocks noChangeAspect="1" noChangeArrowheads="1"/>
          </p:cNvPicPr>
          <p:nvPr userDrawn="1"/>
        </p:nvPicPr>
        <p:blipFill rotWithShape="1">
          <a:blip r:embed="rId12">
            <a:biLevel thresh="25000"/>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53641"/>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lumMod val="85000"/>
              <a:lumOff val="15000"/>
            </a:schemeClr>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09" algn="l" rtl="0" eaLnBrk="1" fontAlgn="base" hangingPunct="1">
        <a:spcBef>
          <a:spcPct val="0"/>
        </a:spcBef>
        <a:spcAft>
          <a:spcPct val="0"/>
        </a:spcAft>
        <a:defRPr sz="3200" b="1" i="1">
          <a:solidFill>
            <a:schemeClr val="tx2"/>
          </a:solidFill>
          <a:latin typeface="Arial" charset="0"/>
        </a:defRPr>
      </a:lvl6pPr>
      <a:lvl7pPr marL="912822" algn="l" rtl="0" eaLnBrk="1" fontAlgn="base" hangingPunct="1">
        <a:spcBef>
          <a:spcPct val="0"/>
        </a:spcBef>
        <a:spcAft>
          <a:spcPct val="0"/>
        </a:spcAft>
        <a:defRPr sz="3200" b="1" i="1">
          <a:solidFill>
            <a:schemeClr val="tx2"/>
          </a:solidFill>
          <a:latin typeface="Arial" charset="0"/>
        </a:defRPr>
      </a:lvl7pPr>
      <a:lvl8pPr marL="1369255" algn="l" rtl="0" eaLnBrk="1" fontAlgn="base" hangingPunct="1">
        <a:spcBef>
          <a:spcPct val="0"/>
        </a:spcBef>
        <a:spcAft>
          <a:spcPct val="0"/>
        </a:spcAft>
        <a:defRPr sz="3200" b="1" i="1">
          <a:solidFill>
            <a:schemeClr val="tx2"/>
          </a:solidFill>
          <a:latin typeface="Arial" charset="0"/>
        </a:defRPr>
      </a:lvl8pPr>
      <a:lvl9pPr marL="1825656" algn="l" rtl="0" eaLnBrk="1" fontAlgn="base" hangingPunct="1">
        <a:spcBef>
          <a:spcPct val="0"/>
        </a:spcBef>
        <a:spcAft>
          <a:spcPct val="0"/>
        </a:spcAft>
        <a:defRPr sz="3200" b="1" i="1">
          <a:solidFill>
            <a:schemeClr val="tx2"/>
          </a:solidFill>
          <a:latin typeface="Arial" charset="0"/>
        </a:defRPr>
      </a:lvl9pPr>
    </p:titleStyle>
    <p:bodyStyle>
      <a:lvl1pPr marL="288438" indent="-288438"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8776" indent="-266231"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0983" indent="-174336"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6311" indent="-266231"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0802" indent="-185431"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7224" indent="-185431" algn="l" rtl="0" eaLnBrk="1" fontAlgn="base" hangingPunct="1">
        <a:spcBef>
          <a:spcPct val="20000"/>
        </a:spcBef>
        <a:spcAft>
          <a:spcPct val="0"/>
        </a:spcAft>
        <a:buClr>
          <a:schemeClr val="accent1"/>
        </a:buClr>
        <a:buChar char="•"/>
        <a:defRPr sz="2000">
          <a:solidFill>
            <a:schemeClr val="tx2"/>
          </a:solidFill>
          <a:latin typeface="+mn-lt"/>
        </a:defRPr>
      </a:lvl6pPr>
      <a:lvl7pPr marL="2703642" indent="-185431" algn="l" rtl="0" eaLnBrk="1" fontAlgn="base" hangingPunct="1">
        <a:spcBef>
          <a:spcPct val="20000"/>
        </a:spcBef>
        <a:spcAft>
          <a:spcPct val="0"/>
        </a:spcAft>
        <a:buClr>
          <a:schemeClr val="accent1"/>
        </a:buClr>
        <a:buChar char="•"/>
        <a:defRPr sz="2000">
          <a:solidFill>
            <a:schemeClr val="tx2"/>
          </a:solidFill>
          <a:latin typeface="+mn-lt"/>
        </a:defRPr>
      </a:lvl7pPr>
      <a:lvl8pPr marL="3160064" indent="-185431" algn="l" rtl="0" eaLnBrk="1" fontAlgn="base" hangingPunct="1">
        <a:spcBef>
          <a:spcPct val="20000"/>
        </a:spcBef>
        <a:spcAft>
          <a:spcPct val="0"/>
        </a:spcAft>
        <a:buClr>
          <a:schemeClr val="accent1"/>
        </a:buClr>
        <a:buChar char="•"/>
        <a:defRPr sz="2000">
          <a:solidFill>
            <a:schemeClr val="tx2"/>
          </a:solidFill>
          <a:latin typeface="+mn-lt"/>
        </a:defRPr>
      </a:lvl8pPr>
      <a:lvl9pPr marL="3616480" indent="-185431"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2822" rtl="0" eaLnBrk="1" latinLnBrk="0" hangingPunct="1">
        <a:defRPr sz="1800" kern="1200">
          <a:solidFill>
            <a:schemeClr val="tx1"/>
          </a:solidFill>
          <a:latin typeface="+mn-lt"/>
          <a:ea typeface="+mn-ea"/>
          <a:cs typeface="+mn-cs"/>
        </a:defRPr>
      </a:lvl1pPr>
      <a:lvl2pPr marL="456409" algn="l" defTabSz="912822" rtl="0" eaLnBrk="1" latinLnBrk="0" hangingPunct="1">
        <a:defRPr sz="1800" kern="1200">
          <a:solidFill>
            <a:schemeClr val="tx1"/>
          </a:solidFill>
          <a:latin typeface="+mn-lt"/>
          <a:ea typeface="+mn-ea"/>
          <a:cs typeface="+mn-cs"/>
        </a:defRPr>
      </a:lvl2pPr>
      <a:lvl3pPr marL="912822" algn="l" defTabSz="912822" rtl="0" eaLnBrk="1" latinLnBrk="0" hangingPunct="1">
        <a:defRPr sz="1800" kern="1200">
          <a:solidFill>
            <a:schemeClr val="tx1"/>
          </a:solidFill>
          <a:latin typeface="+mn-lt"/>
          <a:ea typeface="+mn-ea"/>
          <a:cs typeface="+mn-cs"/>
        </a:defRPr>
      </a:lvl3pPr>
      <a:lvl4pPr marL="1369255" algn="l" defTabSz="912822" rtl="0" eaLnBrk="1" latinLnBrk="0" hangingPunct="1">
        <a:defRPr sz="1800" kern="1200">
          <a:solidFill>
            <a:schemeClr val="tx1"/>
          </a:solidFill>
          <a:latin typeface="+mn-lt"/>
          <a:ea typeface="+mn-ea"/>
          <a:cs typeface="+mn-cs"/>
        </a:defRPr>
      </a:lvl4pPr>
      <a:lvl5pPr marL="1825656" algn="l" defTabSz="912822" rtl="0" eaLnBrk="1" latinLnBrk="0" hangingPunct="1">
        <a:defRPr sz="1800" kern="1200">
          <a:solidFill>
            <a:schemeClr val="tx1"/>
          </a:solidFill>
          <a:latin typeface="+mn-lt"/>
          <a:ea typeface="+mn-ea"/>
          <a:cs typeface="+mn-cs"/>
        </a:defRPr>
      </a:lvl5pPr>
      <a:lvl6pPr marL="2282089" algn="l" defTabSz="912822" rtl="0" eaLnBrk="1" latinLnBrk="0" hangingPunct="1">
        <a:defRPr sz="1800" kern="1200">
          <a:solidFill>
            <a:schemeClr val="tx1"/>
          </a:solidFill>
          <a:latin typeface="+mn-lt"/>
          <a:ea typeface="+mn-ea"/>
          <a:cs typeface="+mn-cs"/>
        </a:defRPr>
      </a:lvl6pPr>
      <a:lvl7pPr marL="2738509" algn="l" defTabSz="912822" rtl="0" eaLnBrk="1" latinLnBrk="0" hangingPunct="1">
        <a:defRPr sz="1800" kern="1200">
          <a:solidFill>
            <a:schemeClr val="tx1"/>
          </a:solidFill>
          <a:latin typeface="+mn-lt"/>
          <a:ea typeface="+mn-ea"/>
          <a:cs typeface="+mn-cs"/>
        </a:defRPr>
      </a:lvl7pPr>
      <a:lvl8pPr marL="3194925" algn="l" defTabSz="912822" rtl="0" eaLnBrk="1" latinLnBrk="0" hangingPunct="1">
        <a:defRPr sz="1800" kern="1200">
          <a:solidFill>
            <a:schemeClr val="tx1"/>
          </a:solidFill>
          <a:latin typeface="+mn-lt"/>
          <a:ea typeface="+mn-ea"/>
          <a:cs typeface="+mn-cs"/>
        </a:defRPr>
      </a:lvl8pPr>
      <a:lvl9pPr marL="3651343" algn="l" defTabSz="91282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EEEEE"/>
        </a:solidFill>
        <a:effectLst/>
      </p:bgPr>
    </p:bg>
    <p:spTree>
      <p:nvGrpSpPr>
        <p:cNvPr id="1" name=""/>
        <p:cNvGrpSpPr/>
        <p:nvPr/>
      </p:nvGrpSpPr>
      <p:grpSpPr>
        <a:xfrm>
          <a:off x="0" y="0"/>
          <a:ext cx="0" cy="0"/>
          <a:chOff x="0" y="0"/>
          <a:chExt cx="0" cy="0"/>
        </a:xfrm>
      </p:grpSpPr>
      <p:sp>
        <p:nvSpPr>
          <p:cNvPr id="11" name="Rechthoek 10"/>
          <p:cNvSpPr/>
          <p:nvPr userDrawn="1"/>
        </p:nvSpPr>
        <p:spPr bwMode="auto">
          <a:xfrm>
            <a:off x="1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301" tIns="45652" rIns="91301" bIns="45652" numCol="1" rtlCol="0" anchor="t" anchorCtr="0" compatLnSpc="1">
            <a:prstTxWarp prst="textNoShape">
              <a:avLst/>
            </a:prstTxWarp>
          </a:bodyPr>
          <a:lstStyle/>
          <a:p>
            <a:pPr defTabSz="912939"/>
            <a:endParaRPr lang="en-US"/>
          </a:p>
        </p:txBody>
      </p:sp>
      <p:sp>
        <p:nvSpPr>
          <p:cNvPr id="1028" name="Rectangle 4"/>
          <p:cNvSpPr>
            <a:spLocks noGrp="1" noChangeArrowheads="1"/>
          </p:cNvSpPr>
          <p:nvPr>
            <p:ph type="body" idx="1"/>
          </p:nvPr>
        </p:nvSpPr>
        <p:spPr bwMode="auto">
          <a:xfrm>
            <a:off x="832089" y="1343064"/>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9" rIns="91298" bIns="45649"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49"/>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2" rIns="91301" bIns="45652" numCol="1" anchor="ctr" anchorCtr="0" compatLnSpc="1">
            <a:prstTxWarp prst="textNoShape">
              <a:avLst/>
            </a:prstTxWarp>
          </a:bodyPr>
          <a:lstStyle/>
          <a:p>
            <a:pPr lvl="0"/>
            <a:r>
              <a:rPr lang="en-US" dirty="0"/>
              <a:t>TITLE IN CAPS – Swis721 BT, 32pt </a:t>
            </a:r>
          </a:p>
        </p:txBody>
      </p:sp>
      <p:pic>
        <p:nvPicPr>
          <p:cNvPr id="10" name="Picture 4" descr="C:\Temp\DAF logo color.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895" b="64026"/>
          <a:stretch/>
        </p:blipFill>
        <p:spPr bwMode="auto">
          <a:xfrm>
            <a:off x="10426275" y="6121707"/>
            <a:ext cx="821201" cy="226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W:\Communicatie\05 Shared Files\03 Logos\Leyland\Leyland_Trucks_Logo.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936"/>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67" algn="l" rtl="0" eaLnBrk="1" fontAlgn="base" hangingPunct="1">
        <a:spcBef>
          <a:spcPct val="0"/>
        </a:spcBef>
        <a:spcAft>
          <a:spcPct val="0"/>
        </a:spcAft>
        <a:defRPr sz="3200" b="1" i="1">
          <a:solidFill>
            <a:schemeClr val="tx2"/>
          </a:solidFill>
          <a:latin typeface="Arial" charset="0"/>
        </a:defRPr>
      </a:lvl6pPr>
      <a:lvl7pPr marL="912939" algn="l" rtl="0" eaLnBrk="1" fontAlgn="base" hangingPunct="1">
        <a:spcBef>
          <a:spcPct val="0"/>
        </a:spcBef>
        <a:spcAft>
          <a:spcPct val="0"/>
        </a:spcAft>
        <a:defRPr sz="3200" b="1" i="1">
          <a:solidFill>
            <a:schemeClr val="tx2"/>
          </a:solidFill>
          <a:latin typeface="Arial" charset="0"/>
        </a:defRPr>
      </a:lvl7pPr>
      <a:lvl8pPr marL="1369425" algn="l" rtl="0" eaLnBrk="1" fontAlgn="base" hangingPunct="1">
        <a:spcBef>
          <a:spcPct val="0"/>
        </a:spcBef>
        <a:spcAft>
          <a:spcPct val="0"/>
        </a:spcAft>
        <a:defRPr sz="3200" b="1" i="1">
          <a:solidFill>
            <a:schemeClr val="tx2"/>
          </a:solidFill>
          <a:latin typeface="Arial" charset="0"/>
        </a:defRPr>
      </a:lvl8pPr>
      <a:lvl9pPr marL="1825892" algn="l" rtl="0" eaLnBrk="1" fontAlgn="base" hangingPunct="1">
        <a:spcBef>
          <a:spcPct val="0"/>
        </a:spcBef>
        <a:spcAft>
          <a:spcPct val="0"/>
        </a:spcAft>
        <a:defRPr sz="3200" b="1" i="1">
          <a:solidFill>
            <a:schemeClr val="tx2"/>
          </a:solidFill>
          <a:latin typeface="Arial" charset="0"/>
        </a:defRPr>
      </a:lvl9pPr>
    </p:titleStyle>
    <p:bodyStyle>
      <a:lvl1pPr marL="288475" indent="-288475"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8860" indent="-266265"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1107" indent="-174357"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6491" indent="-266265"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1026" indent="-185454"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7500" indent="-185454" algn="l" rtl="0" eaLnBrk="1" fontAlgn="base" hangingPunct="1">
        <a:spcBef>
          <a:spcPct val="20000"/>
        </a:spcBef>
        <a:spcAft>
          <a:spcPct val="0"/>
        </a:spcAft>
        <a:buClr>
          <a:schemeClr val="accent1"/>
        </a:buClr>
        <a:buChar char="•"/>
        <a:defRPr sz="2000">
          <a:solidFill>
            <a:schemeClr val="tx2"/>
          </a:solidFill>
          <a:latin typeface="+mn-lt"/>
        </a:defRPr>
      </a:lvl6pPr>
      <a:lvl7pPr marL="2703980" indent="-185454" algn="l" rtl="0" eaLnBrk="1" fontAlgn="base" hangingPunct="1">
        <a:spcBef>
          <a:spcPct val="20000"/>
        </a:spcBef>
        <a:spcAft>
          <a:spcPct val="0"/>
        </a:spcAft>
        <a:buClr>
          <a:schemeClr val="accent1"/>
        </a:buClr>
        <a:buChar char="•"/>
        <a:defRPr sz="2000">
          <a:solidFill>
            <a:schemeClr val="tx2"/>
          </a:solidFill>
          <a:latin typeface="+mn-lt"/>
        </a:defRPr>
      </a:lvl7pPr>
      <a:lvl8pPr marL="3160459" indent="-185454" algn="l" rtl="0" eaLnBrk="1" fontAlgn="base" hangingPunct="1">
        <a:spcBef>
          <a:spcPct val="20000"/>
        </a:spcBef>
        <a:spcAft>
          <a:spcPct val="0"/>
        </a:spcAft>
        <a:buClr>
          <a:schemeClr val="accent1"/>
        </a:buClr>
        <a:buChar char="•"/>
        <a:defRPr sz="2000">
          <a:solidFill>
            <a:schemeClr val="tx2"/>
          </a:solidFill>
          <a:latin typeface="+mn-lt"/>
        </a:defRPr>
      </a:lvl8pPr>
      <a:lvl9pPr marL="3616932" indent="-185454"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2939" rtl="0" eaLnBrk="1" latinLnBrk="0" hangingPunct="1">
        <a:defRPr sz="1800" kern="1200">
          <a:solidFill>
            <a:schemeClr val="tx1"/>
          </a:solidFill>
          <a:latin typeface="+mn-lt"/>
          <a:ea typeface="+mn-ea"/>
          <a:cs typeface="+mn-cs"/>
        </a:defRPr>
      </a:lvl1pPr>
      <a:lvl2pPr marL="456467" algn="l" defTabSz="912939" rtl="0" eaLnBrk="1" latinLnBrk="0" hangingPunct="1">
        <a:defRPr sz="1800" kern="1200">
          <a:solidFill>
            <a:schemeClr val="tx1"/>
          </a:solidFill>
          <a:latin typeface="+mn-lt"/>
          <a:ea typeface="+mn-ea"/>
          <a:cs typeface="+mn-cs"/>
        </a:defRPr>
      </a:lvl2pPr>
      <a:lvl3pPr marL="912939" algn="l" defTabSz="912939" rtl="0" eaLnBrk="1" latinLnBrk="0" hangingPunct="1">
        <a:defRPr sz="1800" kern="1200">
          <a:solidFill>
            <a:schemeClr val="tx1"/>
          </a:solidFill>
          <a:latin typeface="+mn-lt"/>
          <a:ea typeface="+mn-ea"/>
          <a:cs typeface="+mn-cs"/>
        </a:defRPr>
      </a:lvl3pPr>
      <a:lvl4pPr marL="1369425" algn="l" defTabSz="912939" rtl="0" eaLnBrk="1" latinLnBrk="0" hangingPunct="1">
        <a:defRPr sz="1800" kern="1200">
          <a:solidFill>
            <a:schemeClr val="tx1"/>
          </a:solidFill>
          <a:latin typeface="+mn-lt"/>
          <a:ea typeface="+mn-ea"/>
          <a:cs typeface="+mn-cs"/>
        </a:defRPr>
      </a:lvl4pPr>
      <a:lvl5pPr marL="1825892" algn="l" defTabSz="912939" rtl="0" eaLnBrk="1" latinLnBrk="0" hangingPunct="1">
        <a:defRPr sz="1800" kern="1200">
          <a:solidFill>
            <a:schemeClr val="tx1"/>
          </a:solidFill>
          <a:latin typeface="+mn-lt"/>
          <a:ea typeface="+mn-ea"/>
          <a:cs typeface="+mn-cs"/>
        </a:defRPr>
      </a:lvl5pPr>
      <a:lvl6pPr marL="2282376" algn="l" defTabSz="912939" rtl="0" eaLnBrk="1" latinLnBrk="0" hangingPunct="1">
        <a:defRPr sz="1800" kern="1200">
          <a:solidFill>
            <a:schemeClr val="tx1"/>
          </a:solidFill>
          <a:latin typeface="+mn-lt"/>
          <a:ea typeface="+mn-ea"/>
          <a:cs typeface="+mn-cs"/>
        </a:defRPr>
      </a:lvl6pPr>
      <a:lvl7pPr marL="2738852" algn="l" defTabSz="912939" rtl="0" eaLnBrk="1" latinLnBrk="0" hangingPunct="1">
        <a:defRPr sz="1800" kern="1200">
          <a:solidFill>
            <a:schemeClr val="tx1"/>
          </a:solidFill>
          <a:latin typeface="+mn-lt"/>
          <a:ea typeface="+mn-ea"/>
          <a:cs typeface="+mn-cs"/>
        </a:defRPr>
      </a:lvl7pPr>
      <a:lvl8pPr marL="3195327" algn="l" defTabSz="912939" rtl="0" eaLnBrk="1" latinLnBrk="0" hangingPunct="1">
        <a:defRPr sz="1800" kern="1200">
          <a:solidFill>
            <a:schemeClr val="tx1"/>
          </a:solidFill>
          <a:latin typeface="+mn-lt"/>
          <a:ea typeface="+mn-ea"/>
          <a:cs typeface="+mn-cs"/>
        </a:defRPr>
      </a:lvl8pPr>
      <a:lvl9pPr marL="3651803" algn="l" defTabSz="9129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EEEEE"/>
        </a:solidFill>
        <a:effectLst/>
      </p:bgPr>
    </p:bg>
    <p:spTree>
      <p:nvGrpSpPr>
        <p:cNvPr id="1" name=""/>
        <p:cNvGrpSpPr/>
        <p:nvPr/>
      </p:nvGrpSpPr>
      <p:grpSpPr>
        <a:xfrm>
          <a:off x="0" y="0"/>
          <a:ext cx="0" cy="0"/>
          <a:chOff x="0" y="0"/>
          <a:chExt cx="0" cy="0"/>
        </a:xfrm>
      </p:grpSpPr>
      <p:sp>
        <p:nvSpPr>
          <p:cNvPr id="11" name="Rechthoek 10"/>
          <p:cNvSpPr/>
          <p:nvPr userDrawn="1"/>
        </p:nvSpPr>
        <p:spPr bwMode="auto">
          <a:xfrm>
            <a:off x="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348" tIns="45673" rIns="91348" bIns="45673" numCol="1" rtlCol="0" anchor="t" anchorCtr="0" compatLnSpc="1">
            <a:prstTxWarp prst="textNoShape">
              <a:avLst/>
            </a:prstTxWarp>
          </a:bodyPr>
          <a:lstStyle/>
          <a:p>
            <a:pPr defTabSz="913385"/>
            <a:endParaRPr lang="en-US" dirty="0"/>
          </a:p>
        </p:txBody>
      </p:sp>
      <p:sp>
        <p:nvSpPr>
          <p:cNvPr id="1028" name="Rectangle 4"/>
          <p:cNvSpPr>
            <a:spLocks noGrp="1" noChangeArrowheads="1"/>
          </p:cNvSpPr>
          <p:nvPr>
            <p:ph type="body" idx="1"/>
          </p:nvPr>
        </p:nvSpPr>
        <p:spPr bwMode="auto">
          <a:xfrm>
            <a:off x="832079" y="1343069"/>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3" tIns="45671" rIns="91343" bIns="45671"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44"/>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3" rIns="91348" bIns="45673" numCol="1" anchor="ctr" anchorCtr="0" compatLnSpc="1">
            <a:prstTxWarp prst="textNoShape">
              <a:avLst/>
            </a:prstTxWarp>
          </a:bodyPr>
          <a:lstStyle/>
          <a:p>
            <a:pPr lvl="0"/>
            <a:r>
              <a:rPr lang="en-US" dirty="0"/>
              <a:t>TITLE IN CAPS – Swis721 BT, 32pt </a:t>
            </a:r>
          </a:p>
        </p:txBody>
      </p:sp>
      <p:pic>
        <p:nvPicPr>
          <p:cNvPr id="10" name="Picture 4" descr="C:\Temp\DAF logo color.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userDrawn="1"/>
        </p:nvSpPr>
        <p:spPr>
          <a:xfrm>
            <a:off x="122260" y="6104267"/>
            <a:ext cx="2899381" cy="247532"/>
          </a:xfrm>
          <a:prstGeom prst="rect">
            <a:avLst/>
          </a:prstGeom>
          <a:noFill/>
        </p:spPr>
        <p:txBody>
          <a:bodyPr wrap="none" lIns="91390" tIns="45695" rIns="91390" bIns="45695" rtlCol="0">
            <a:spAutoFit/>
          </a:bodyPr>
          <a:lstStyle/>
          <a:p>
            <a:r>
              <a:rPr lang="en-US" sz="1000" b="1" dirty="0">
                <a:solidFill>
                  <a:srgbClr val="333333"/>
                </a:solidFill>
                <a:latin typeface="Swis721 BT" panose="020B0504020202020204" pitchFamily="34" charset="0"/>
              </a:rPr>
              <a:t>A PACCAR COMPANY   </a:t>
            </a:r>
            <a:r>
              <a:rPr lang="en-US" sz="1000" dirty="0">
                <a:solidFill>
                  <a:srgbClr val="333333"/>
                </a:solidFill>
                <a:latin typeface="Swis721 BT" panose="020B0504020202020204" pitchFamily="34" charset="0"/>
              </a:rPr>
              <a:t>DRIVEN BY QUALITY</a:t>
            </a:r>
          </a:p>
        </p:txBody>
      </p:sp>
    </p:spTree>
    <p:extLst>
      <p:ext uri="{BB962C8B-B14F-4D97-AF65-F5344CB8AC3E}">
        <p14:creationId xmlns:p14="http://schemas.microsoft.com/office/powerpoint/2010/main" val="1946831485"/>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690" algn="l" rtl="0" eaLnBrk="1" fontAlgn="base" hangingPunct="1">
        <a:spcBef>
          <a:spcPct val="0"/>
        </a:spcBef>
        <a:spcAft>
          <a:spcPct val="0"/>
        </a:spcAft>
        <a:defRPr sz="3200" b="1" i="1">
          <a:solidFill>
            <a:schemeClr val="tx2"/>
          </a:solidFill>
          <a:latin typeface="Arial" charset="0"/>
        </a:defRPr>
      </a:lvl6pPr>
      <a:lvl7pPr marL="913385" algn="l" rtl="0" eaLnBrk="1" fontAlgn="base" hangingPunct="1">
        <a:spcBef>
          <a:spcPct val="0"/>
        </a:spcBef>
        <a:spcAft>
          <a:spcPct val="0"/>
        </a:spcAft>
        <a:defRPr sz="3200" b="1" i="1">
          <a:solidFill>
            <a:schemeClr val="tx2"/>
          </a:solidFill>
          <a:latin typeface="Arial" charset="0"/>
        </a:defRPr>
      </a:lvl7pPr>
      <a:lvl8pPr marL="1370101" algn="l" rtl="0" eaLnBrk="1" fontAlgn="base" hangingPunct="1">
        <a:spcBef>
          <a:spcPct val="0"/>
        </a:spcBef>
        <a:spcAft>
          <a:spcPct val="0"/>
        </a:spcAft>
        <a:defRPr sz="3200" b="1" i="1">
          <a:solidFill>
            <a:schemeClr val="tx2"/>
          </a:solidFill>
          <a:latin typeface="Arial" charset="0"/>
        </a:defRPr>
      </a:lvl8pPr>
      <a:lvl9pPr marL="1826788" algn="l" rtl="0" eaLnBrk="1" fontAlgn="base" hangingPunct="1">
        <a:spcBef>
          <a:spcPct val="0"/>
        </a:spcBef>
        <a:spcAft>
          <a:spcPct val="0"/>
        </a:spcAft>
        <a:defRPr sz="3200" b="1" i="1">
          <a:solidFill>
            <a:schemeClr val="tx2"/>
          </a:solidFill>
          <a:latin typeface="Arial" charset="0"/>
        </a:defRPr>
      </a:lvl9pPr>
    </p:titleStyle>
    <p:bodyStyle>
      <a:lvl1pPr marL="288612" indent="-288612"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9188" indent="-266401"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1589" indent="-174446"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7188" indent="-266401"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1907" indent="-185546"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8608" indent="-185546" algn="l" rtl="0" eaLnBrk="1" fontAlgn="base" hangingPunct="1">
        <a:spcBef>
          <a:spcPct val="20000"/>
        </a:spcBef>
        <a:spcAft>
          <a:spcPct val="0"/>
        </a:spcAft>
        <a:buClr>
          <a:schemeClr val="accent1"/>
        </a:buClr>
        <a:buChar char="•"/>
        <a:defRPr sz="2000">
          <a:solidFill>
            <a:schemeClr val="tx2"/>
          </a:solidFill>
          <a:latin typeface="+mn-lt"/>
        </a:defRPr>
      </a:lvl6pPr>
      <a:lvl7pPr marL="2705310" indent="-185546" algn="l" rtl="0" eaLnBrk="1" fontAlgn="base" hangingPunct="1">
        <a:spcBef>
          <a:spcPct val="20000"/>
        </a:spcBef>
        <a:spcAft>
          <a:spcPct val="0"/>
        </a:spcAft>
        <a:buClr>
          <a:schemeClr val="accent1"/>
        </a:buClr>
        <a:buChar char="•"/>
        <a:defRPr sz="2000">
          <a:solidFill>
            <a:schemeClr val="tx2"/>
          </a:solidFill>
          <a:latin typeface="+mn-lt"/>
        </a:defRPr>
      </a:lvl7pPr>
      <a:lvl8pPr marL="3162016" indent="-185546" algn="l" rtl="0" eaLnBrk="1" fontAlgn="base" hangingPunct="1">
        <a:spcBef>
          <a:spcPct val="20000"/>
        </a:spcBef>
        <a:spcAft>
          <a:spcPct val="0"/>
        </a:spcAft>
        <a:buClr>
          <a:schemeClr val="accent1"/>
        </a:buClr>
        <a:buChar char="•"/>
        <a:defRPr sz="2000">
          <a:solidFill>
            <a:schemeClr val="tx2"/>
          </a:solidFill>
          <a:latin typeface="+mn-lt"/>
        </a:defRPr>
      </a:lvl8pPr>
      <a:lvl9pPr marL="3618706" indent="-185546"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3385" rtl="0" eaLnBrk="1" latinLnBrk="0" hangingPunct="1">
        <a:defRPr sz="1800" kern="1200">
          <a:solidFill>
            <a:schemeClr val="tx1"/>
          </a:solidFill>
          <a:latin typeface="+mn-lt"/>
          <a:ea typeface="+mn-ea"/>
          <a:cs typeface="+mn-cs"/>
        </a:defRPr>
      </a:lvl1pPr>
      <a:lvl2pPr marL="456690" algn="l" defTabSz="913385" rtl="0" eaLnBrk="1" latinLnBrk="0" hangingPunct="1">
        <a:defRPr sz="1800" kern="1200">
          <a:solidFill>
            <a:schemeClr val="tx1"/>
          </a:solidFill>
          <a:latin typeface="+mn-lt"/>
          <a:ea typeface="+mn-ea"/>
          <a:cs typeface="+mn-cs"/>
        </a:defRPr>
      </a:lvl2pPr>
      <a:lvl3pPr marL="913385" algn="l" defTabSz="913385" rtl="0" eaLnBrk="1" latinLnBrk="0" hangingPunct="1">
        <a:defRPr sz="1800" kern="1200">
          <a:solidFill>
            <a:schemeClr val="tx1"/>
          </a:solidFill>
          <a:latin typeface="+mn-lt"/>
          <a:ea typeface="+mn-ea"/>
          <a:cs typeface="+mn-cs"/>
        </a:defRPr>
      </a:lvl3pPr>
      <a:lvl4pPr marL="1370101" algn="l" defTabSz="913385" rtl="0" eaLnBrk="1" latinLnBrk="0" hangingPunct="1">
        <a:defRPr sz="1800" kern="1200">
          <a:solidFill>
            <a:schemeClr val="tx1"/>
          </a:solidFill>
          <a:latin typeface="+mn-lt"/>
          <a:ea typeface="+mn-ea"/>
          <a:cs typeface="+mn-cs"/>
        </a:defRPr>
      </a:lvl4pPr>
      <a:lvl5pPr marL="1826788" algn="l" defTabSz="913385" rtl="0" eaLnBrk="1" latinLnBrk="0" hangingPunct="1">
        <a:defRPr sz="1800" kern="1200">
          <a:solidFill>
            <a:schemeClr val="tx1"/>
          </a:solidFill>
          <a:latin typeface="+mn-lt"/>
          <a:ea typeface="+mn-ea"/>
          <a:cs typeface="+mn-cs"/>
        </a:defRPr>
      </a:lvl5pPr>
      <a:lvl6pPr marL="2283496" algn="l" defTabSz="913385" rtl="0" eaLnBrk="1" latinLnBrk="0" hangingPunct="1">
        <a:defRPr sz="1800" kern="1200">
          <a:solidFill>
            <a:schemeClr val="tx1"/>
          </a:solidFill>
          <a:latin typeface="+mn-lt"/>
          <a:ea typeface="+mn-ea"/>
          <a:cs typeface="+mn-cs"/>
        </a:defRPr>
      </a:lvl6pPr>
      <a:lvl7pPr marL="2740199" algn="l" defTabSz="913385" rtl="0" eaLnBrk="1" latinLnBrk="0" hangingPunct="1">
        <a:defRPr sz="1800" kern="1200">
          <a:solidFill>
            <a:schemeClr val="tx1"/>
          </a:solidFill>
          <a:latin typeface="+mn-lt"/>
          <a:ea typeface="+mn-ea"/>
          <a:cs typeface="+mn-cs"/>
        </a:defRPr>
      </a:lvl7pPr>
      <a:lvl8pPr marL="3196893" algn="l" defTabSz="913385" rtl="0" eaLnBrk="1" latinLnBrk="0" hangingPunct="1">
        <a:defRPr sz="1800" kern="1200">
          <a:solidFill>
            <a:schemeClr val="tx1"/>
          </a:solidFill>
          <a:latin typeface="+mn-lt"/>
          <a:ea typeface="+mn-ea"/>
          <a:cs typeface="+mn-cs"/>
        </a:defRPr>
      </a:lvl8pPr>
      <a:lvl9pPr marL="3653591" algn="l" defTabSz="9133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7.gif"/><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f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20.jpg"/><Relationship Id="rId4" Type="http://schemas.openxmlformats.org/officeDocument/2006/relationships/image" Target="../media/image19.jfif"/></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6035" y="-1765828"/>
            <a:ext cx="8316040" cy="8551332"/>
          </a:xfrm>
          <a:prstGeom prst="rect">
            <a:avLst/>
          </a:prstGeom>
          <a:solidFill>
            <a:schemeClr val="bg2"/>
          </a:solidFill>
        </p:spPr>
      </p:pic>
      <p:sp>
        <p:nvSpPr>
          <p:cNvPr id="2" name="Rectangle 1"/>
          <p:cNvSpPr/>
          <p:nvPr/>
        </p:nvSpPr>
        <p:spPr bwMode="auto">
          <a:xfrm>
            <a:off x="0" y="0"/>
            <a:ext cx="8259110" cy="6483350"/>
          </a:xfrm>
          <a:prstGeom prst="rect">
            <a:avLst/>
          </a:prstGeom>
          <a:gradFill flip="none" rotWithShape="1">
            <a:gsLst>
              <a:gs pos="44000">
                <a:schemeClr val="tx1"/>
              </a:gs>
              <a:gs pos="44000">
                <a:schemeClr val="tx1"/>
              </a:gs>
              <a:gs pos="100000">
                <a:schemeClr val="bg1">
                  <a:alpha val="0"/>
                </a:schemeClr>
              </a:gs>
            </a:gsLst>
            <a:lin ang="0" scaled="1"/>
            <a:tileRect/>
          </a:gra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Arial" charset="0"/>
            </a:endParaRPr>
          </a:p>
        </p:txBody>
      </p:sp>
      <p:sp>
        <p:nvSpPr>
          <p:cNvPr id="7" name="Titel 1"/>
          <p:cNvSpPr>
            <a:spLocks noGrp="1"/>
          </p:cNvSpPr>
          <p:nvPr>
            <p:ph type="title"/>
          </p:nvPr>
        </p:nvSpPr>
        <p:spPr>
          <a:xfrm>
            <a:off x="947738" y="735012"/>
            <a:ext cx="10457049" cy="1287463"/>
          </a:xfrm>
        </p:spPr>
        <p:txBody>
          <a:bodyPr anchor="t"/>
          <a:lstStyle/>
          <a:p>
            <a:r>
              <a:rPr lang="en-GB" sz="3600" dirty="0">
                <a:solidFill>
                  <a:schemeClr val="bg1"/>
                </a:solidFill>
                <a:effectLst>
                  <a:outerShdw blurRad="38100" dist="38100" dir="2700000" algn="tl">
                    <a:srgbClr val="000000">
                      <a:alpha val="43137"/>
                    </a:srgbClr>
                  </a:outerShdw>
                </a:effectLst>
                <a:latin typeface="HelveticaNeueLT Pro 53 Ex" panose="020B0605020202020204" pitchFamily="34" charset="0"/>
              </a:rPr>
              <a:t>WELCOME…</a:t>
            </a:r>
            <a:br>
              <a:rPr lang="en-GB" sz="3600" dirty="0">
                <a:solidFill>
                  <a:schemeClr val="bg1"/>
                </a:solidFill>
                <a:effectLst>
                  <a:outerShdw blurRad="38100" dist="38100" dir="2700000" algn="tl">
                    <a:srgbClr val="000000">
                      <a:alpha val="43137"/>
                    </a:srgbClr>
                  </a:outerShdw>
                </a:effectLst>
                <a:latin typeface="HelveticaNeueLT Pro 53 Ex" panose="020B0605020202020204" pitchFamily="34" charset="0"/>
              </a:rPr>
            </a:br>
            <a:br>
              <a:rPr lang="en-GB" dirty="0">
                <a:solidFill>
                  <a:schemeClr val="bg1"/>
                </a:solidFill>
                <a:effectLst>
                  <a:outerShdw blurRad="38100" dist="38100" dir="2700000" algn="tl">
                    <a:srgbClr val="000000">
                      <a:alpha val="43137"/>
                    </a:srgbClr>
                  </a:outerShdw>
                </a:effectLst>
                <a:latin typeface="HelveticaNeueLT Pro 53 Ex" panose="020B0605020202020204" pitchFamily="34" charset="0"/>
              </a:rPr>
            </a:br>
            <a:endParaRPr lang="nl-NL" sz="3600" dirty="0">
              <a:solidFill>
                <a:schemeClr val="bg1"/>
              </a:solidFill>
            </a:endParaRPr>
          </a:p>
        </p:txBody>
      </p:sp>
      <p:sp>
        <p:nvSpPr>
          <p:cNvPr id="4" name="Subtitle 3">
            <a:extLst>
              <a:ext uri="{FF2B5EF4-FFF2-40B4-BE49-F238E27FC236}">
                <a16:creationId xmlns:a16="http://schemas.microsoft.com/office/drawing/2014/main" id="{B4F2DC08-0D78-49D7-9E41-4D74B6D720E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2949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736A71-20FF-486A-B6F4-E580C9D768F5}"/>
              </a:ext>
            </a:extLst>
          </p:cNvPr>
          <p:cNvPicPr>
            <a:picLocks noChangeAspect="1"/>
          </p:cNvPicPr>
          <p:nvPr/>
        </p:nvPicPr>
        <p:blipFill>
          <a:blip r:embed="rId3"/>
          <a:stretch>
            <a:fillRect/>
          </a:stretch>
        </p:blipFill>
        <p:spPr>
          <a:xfrm>
            <a:off x="786990" y="3098482"/>
            <a:ext cx="4854718" cy="2782035"/>
          </a:xfrm>
          <a:prstGeom prst="rect">
            <a:avLst/>
          </a:prstGeom>
        </p:spPr>
      </p:pic>
      <p:pic>
        <p:nvPicPr>
          <p:cNvPr id="4" name="Picture 3">
            <a:extLst>
              <a:ext uri="{FF2B5EF4-FFF2-40B4-BE49-F238E27FC236}">
                <a16:creationId xmlns:a16="http://schemas.microsoft.com/office/drawing/2014/main" id="{05F4B292-D33E-4548-8C07-B17F2373EC01}"/>
              </a:ext>
            </a:extLst>
          </p:cNvPr>
          <p:cNvPicPr>
            <a:picLocks noChangeAspect="1"/>
          </p:cNvPicPr>
          <p:nvPr/>
        </p:nvPicPr>
        <p:blipFill>
          <a:blip r:embed="rId4"/>
          <a:stretch>
            <a:fillRect/>
          </a:stretch>
        </p:blipFill>
        <p:spPr>
          <a:xfrm>
            <a:off x="772067" y="260720"/>
            <a:ext cx="4854718" cy="2713744"/>
          </a:xfrm>
          <a:prstGeom prst="rect">
            <a:avLst/>
          </a:prstGeom>
        </p:spPr>
      </p:pic>
      <p:pic>
        <p:nvPicPr>
          <p:cNvPr id="7" name="Picture 6">
            <a:extLst>
              <a:ext uri="{FF2B5EF4-FFF2-40B4-BE49-F238E27FC236}">
                <a16:creationId xmlns:a16="http://schemas.microsoft.com/office/drawing/2014/main" id="{E7716883-460B-4D86-908D-AC81198B575C}"/>
              </a:ext>
            </a:extLst>
          </p:cNvPr>
          <p:cNvPicPr>
            <a:picLocks noChangeAspect="1"/>
          </p:cNvPicPr>
          <p:nvPr/>
        </p:nvPicPr>
        <p:blipFill>
          <a:blip r:embed="rId5"/>
          <a:stretch>
            <a:fillRect/>
          </a:stretch>
        </p:blipFill>
        <p:spPr>
          <a:xfrm>
            <a:off x="5889278" y="244082"/>
            <a:ext cx="4863246" cy="2730382"/>
          </a:xfrm>
          <a:prstGeom prst="rect">
            <a:avLst/>
          </a:prstGeom>
        </p:spPr>
      </p:pic>
      <p:pic>
        <p:nvPicPr>
          <p:cNvPr id="3" name="Picture 2">
            <a:extLst>
              <a:ext uri="{FF2B5EF4-FFF2-40B4-BE49-F238E27FC236}">
                <a16:creationId xmlns:a16="http://schemas.microsoft.com/office/drawing/2014/main" id="{333FB68C-579C-4F2E-9711-08D30B16E414}"/>
              </a:ext>
            </a:extLst>
          </p:cNvPr>
          <p:cNvPicPr>
            <a:picLocks noChangeAspect="1"/>
          </p:cNvPicPr>
          <p:nvPr/>
        </p:nvPicPr>
        <p:blipFill>
          <a:blip r:embed="rId6"/>
          <a:stretch>
            <a:fillRect/>
          </a:stretch>
        </p:blipFill>
        <p:spPr>
          <a:xfrm>
            <a:off x="5898973" y="3100133"/>
            <a:ext cx="4925553" cy="2786734"/>
          </a:xfrm>
          <a:prstGeom prst="rect">
            <a:avLst/>
          </a:prstGeom>
        </p:spPr>
      </p:pic>
    </p:spTree>
    <p:extLst>
      <p:ext uri="{BB962C8B-B14F-4D97-AF65-F5344CB8AC3E}">
        <p14:creationId xmlns:p14="http://schemas.microsoft.com/office/powerpoint/2010/main" val="17885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923E0E25-5CC6-4CFB-ADF7-EDADB1B8C348}"/>
              </a:ext>
            </a:extLst>
          </p:cNvPr>
          <p:cNvPicPr>
            <a:picLocks noChangeAspect="1"/>
          </p:cNvPicPr>
          <p:nvPr/>
        </p:nvPicPr>
        <p:blipFill rotWithShape="1">
          <a:blip r:embed="rId3">
            <a:extLst>
              <a:ext uri="{28A0092B-C50C-407E-A947-70E740481C1C}">
                <a14:useLocalDpi xmlns:a14="http://schemas.microsoft.com/office/drawing/2010/main" val="0"/>
              </a:ext>
            </a:extLst>
          </a:blip>
          <a:srcRect t="1374" b="-1"/>
          <a:stretch/>
        </p:blipFill>
        <p:spPr>
          <a:xfrm>
            <a:off x="6065836" y="200314"/>
            <a:ext cx="4222175" cy="2755612"/>
          </a:xfrm>
          <a:prstGeom prst="rect">
            <a:avLst/>
          </a:prstGeom>
        </p:spPr>
      </p:pic>
      <p:pic>
        <p:nvPicPr>
          <p:cNvPr id="8" name="Picture 7" descr="Text&#10;&#10;Description automatically generated">
            <a:extLst>
              <a:ext uri="{FF2B5EF4-FFF2-40B4-BE49-F238E27FC236}">
                <a16:creationId xmlns:a16="http://schemas.microsoft.com/office/drawing/2014/main" id="{A65BD03F-2B92-4FB9-8DA5-8F5E7E2582E4}"/>
              </a:ext>
            </a:extLst>
          </p:cNvPr>
          <p:cNvPicPr>
            <a:picLocks noChangeAspect="1"/>
          </p:cNvPicPr>
          <p:nvPr/>
        </p:nvPicPr>
        <p:blipFill rotWithShape="1">
          <a:blip r:embed="rId4">
            <a:extLst>
              <a:ext uri="{28A0092B-C50C-407E-A947-70E740481C1C}">
                <a14:useLocalDpi xmlns:a14="http://schemas.microsoft.com/office/drawing/2010/main" val="0"/>
              </a:ext>
            </a:extLst>
          </a:blip>
          <a:srcRect t="1087"/>
          <a:stretch/>
        </p:blipFill>
        <p:spPr>
          <a:xfrm>
            <a:off x="6065837" y="3092548"/>
            <a:ext cx="4237039" cy="2794000"/>
          </a:xfrm>
          <a:prstGeom prst="rect">
            <a:avLst/>
          </a:prstGeom>
        </p:spPr>
      </p:pic>
      <p:pic>
        <p:nvPicPr>
          <p:cNvPr id="10" name="Picture 9" descr="Text&#10;&#10;Description automatically generated">
            <a:extLst>
              <a:ext uri="{FF2B5EF4-FFF2-40B4-BE49-F238E27FC236}">
                <a16:creationId xmlns:a16="http://schemas.microsoft.com/office/drawing/2014/main" id="{C6183D9A-3781-4584-BEC3-C43100470B59}"/>
              </a:ext>
            </a:extLst>
          </p:cNvPr>
          <p:cNvPicPr>
            <a:picLocks noChangeAspect="1"/>
          </p:cNvPicPr>
          <p:nvPr/>
        </p:nvPicPr>
        <p:blipFill rotWithShape="1">
          <a:blip r:embed="rId5">
            <a:extLst>
              <a:ext uri="{28A0092B-C50C-407E-A947-70E740481C1C}">
                <a14:useLocalDpi xmlns:a14="http://schemas.microsoft.com/office/drawing/2010/main" val="0"/>
              </a:ext>
            </a:extLst>
          </a:blip>
          <a:srcRect t="1492"/>
          <a:stretch/>
        </p:blipFill>
        <p:spPr>
          <a:xfrm>
            <a:off x="1112837" y="186845"/>
            <a:ext cx="4237039" cy="2782550"/>
          </a:xfrm>
          <a:prstGeom prst="rect">
            <a:avLst/>
          </a:prstGeom>
        </p:spPr>
      </p:pic>
      <p:pic>
        <p:nvPicPr>
          <p:cNvPr id="13" name="Picture 12" descr="Text&#10;&#10;Description automatically generated">
            <a:extLst>
              <a:ext uri="{FF2B5EF4-FFF2-40B4-BE49-F238E27FC236}">
                <a16:creationId xmlns:a16="http://schemas.microsoft.com/office/drawing/2014/main" id="{3F6E8B0A-F31B-4F4B-A7A1-449900AD615B}"/>
              </a:ext>
            </a:extLst>
          </p:cNvPr>
          <p:cNvPicPr>
            <a:picLocks noChangeAspect="1"/>
          </p:cNvPicPr>
          <p:nvPr/>
        </p:nvPicPr>
        <p:blipFill rotWithShape="1">
          <a:blip r:embed="rId6">
            <a:extLst>
              <a:ext uri="{28A0092B-C50C-407E-A947-70E740481C1C}">
                <a14:useLocalDpi xmlns:a14="http://schemas.microsoft.com/office/drawing/2010/main" val="0"/>
              </a:ext>
            </a:extLst>
          </a:blip>
          <a:srcRect t="1374" b="-1"/>
          <a:stretch/>
        </p:blipFill>
        <p:spPr>
          <a:xfrm>
            <a:off x="1112836" y="3130937"/>
            <a:ext cx="4237039" cy="2755611"/>
          </a:xfrm>
          <a:prstGeom prst="rect">
            <a:avLst/>
          </a:prstGeom>
        </p:spPr>
      </p:pic>
    </p:spTree>
    <p:extLst>
      <p:ext uri="{BB962C8B-B14F-4D97-AF65-F5344CB8AC3E}">
        <p14:creationId xmlns:p14="http://schemas.microsoft.com/office/powerpoint/2010/main" val="240588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E38AF52A-4048-4DCE-8870-FD90BE46F3F8}"/>
              </a:ext>
            </a:extLst>
          </p:cNvPr>
          <p:cNvSpPr txBox="1">
            <a:spLocks/>
          </p:cNvSpPr>
          <p:nvPr/>
        </p:nvSpPr>
        <p:spPr bwMode="auto">
          <a:xfrm>
            <a:off x="793816" y="1442084"/>
            <a:ext cx="9934444" cy="3203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5" tIns="45703" rIns="91405" bIns="45703" numCol="1" anchor="t" anchorCtr="0" compatLnSpc="1">
            <a:prstTxWarp prst="textNoShape">
              <a:avLst/>
            </a:prstTxWarp>
            <a:normAutofit/>
          </a:bodyPr>
          <a:lstStyle>
            <a:lvl1pPr marL="0" indent="0" algn="l" rtl="0" eaLnBrk="0" fontAlgn="base" hangingPunct="0">
              <a:lnSpc>
                <a:spcPct val="80000"/>
              </a:lnSpc>
              <a:spcBef>
                <a:spcPct val="20000"/>
              </a:spcBef>
              <a:spcAft>
                <a:spcPct val="0"/>
              </a:spcAft>
              <a:buClr>
                <a:schemeClr val="accent1"/>
              </a:buClr>
              <a:buFontTx/>
              <a:buNone/>
              <a:defRPr sz="2000" b="1" i="0" baseline="0">
                <a:solidFill>
                  <a:schemeClr val="tx1"/>
                </a:solidFill>
                <a:latin typeface="Swis721 BT" panose="020B0504020202020204" pitchFamily="34" charset="0"/>
                <a:ea typeface="+mn-ea"/>
                <a:cs typeface="+mn-cs"/>
              </a:defRPr>
            </a:lvl1pPr>
            <a:lvl2pPr marL="669925" indent="-266700" algn="l" rtl="0" eaLnBrk="0" fontAlgn="base" hangingPunct="0">
              <a:spcBef>
                <a:spcPct val="20000"/>
              </a:spcBef>
              <a:spcAft>
                <a:spcPct val="0"/>
              </a:spcAft>
              <a:buClr>
                <a:schemeClr val="accent1"/>
              </a:buClr>
              <a:buFont typeface="Arial" charset="0"/>
              <a:buChar char="−"/>
              <a:defRPr sz="2000">
                <a:solidFill>
                  <a:schemeClr val="tx1"/>
                </a:solidFill>
                <a:latin typeface="+mn-lt"/>
              </a:defRPr>
            </a:lvl2pPr>
            <a:lvl3pPr marL="982663" indent="-174625" algn="l" rtl="0" eaLnBrk="0" fontAlgn="base" hangingPunct="0">
              <a:spcBef>
                <a:spcPct val="20000"/>
              </a:spcBef>
              <a:spcAft>
                <a:spcPct val="0"/>
              </a:spcAft>
              <a:buClr>
                <a:schemeClr val="accent1"/>
              </a:buClr>
              <a:buChar char="•"/>
              <a:defRPr sz="2000">
                <a:solidFill>
                  <a:schemeClr val="tx1"/>
                </a:solidFill>
                <a:latin typeface="+mn-lt"/>
              </a:defRPr>
            </a:lvl3pPr>
            <a:lvl4pPr marL="1428750" indent="-266700" algn="l" rtl="0" eaLnBrk="0" fontAlgn="base" hangingPunct="0">
              <a:spcBef>
                <a:spcPct val="20000"/>
              </a:spcBef>
              <a:spcAft>
                <a:spcPct val="0"/>
              </a:spcAft>
              <a:buClr>
                <a:schemeClr val="accent1"/>
              </a:buClr>
              <a:buFont typeface="Arial" charset="0"/>
              <a:buChar char="−"/>
              <a:defRPr sz="2000">
                <a:solidFill>
                  <a:schemeClr val="tx1"/>
                </a:solidFill>
                <a:latin typeface="+mn-lt"/>
              </a:defRPr>
            </a:lvl4pPr>
            <a:lvl5pPr marL="1793875" indent="-185738" algn="l" rtl="0" eaLnBrk="0" fontAlgn="base" hangingPunct="0">
              <a:spcBef>
                <a:spcPct val="20000"/>
              </a:spcBef>
              <a:spcAft>
                <a:spcPct val="0"/>
              </a:spcAft>
              <a:buClr>
                <a:schemeClr val="accent1"/>
              </a:buClr>
              <a:buChar char="•"/>
              <a:defRPr sz="2000">
                <a:solidFill>
                  <a:schemeClr val="tx1"/>
                </a:solidFill>
                <a:latin typeface="+mn-lt"/>
              </a:defRPr>
            </a:lvl5pPr>
            <a:lvl6pPr marL="2251075" indent="-185738" algn="l" rtl="0" fontAlgn="base">
              <a:spcBef>
                <a:spcPct val="20000"/>
              </a:spcBef>
              <a:spcAft>
                <a:spcPct val="0"/>
              </a:spcAft>
              <a:buClr>
                <a:schemeClr val="accent1"/>
              </a:buClr>
              <a:buChar char="•"/>
              <a:defRPr sz="2000">
                <a:solidFill>
                  <a:schemeClr val="tx2"/>
                </a:solidFill>
                <a:latin typeface="+mn-lt"/>
              </a:defRPr>
            </a:lvl6pPr>
            <a:lvl7pPr marL="2708275" indent="-185738" algn="l" rtl="0" fontAlgn="base">
              <a:spcBef>
                <a:spcPct val="20000"/>
              </a:spcBef>
              <a:spcAft>
                <a:spcPct val="0"/>
              </a:spcAft>
              <a:buClr>
                <a:schemeClr val="accent1"/>
              </a:buClr>
              <a:buChar char="•"/>
              <a:defRPr sz="2000">
                <a:solidFill>
                  <a:schemeClr val="tx2"/>
                </a:solidFill>
                <a:latin typeface="+mn-lt"/>
              </a:defRPr>
            </a:lvl7pPr>
            <a:lvl8pPr marL="3165475" indent="-185738" algn="l" rtl="0" fontAlgn="base">
              <a:spcBef>
                <a:spcPct val="20000"/>
              </a:spcBef>
              <a:spcAft>
                <a:spcPct val="0"/>
              </a:spcAft>
              <a:buClr>
                <a:schemeClr val="accent1"/>
              </a:buClr>
              <a:buChar char="•"/>
              <a:defRPr sz="2000">
                <a:solidFill>
                  <a:schemeClr val="tx2"/>
                </a:solidFill>
                <a:latin typeface="+mn-lt"/>
              </a:defRPr>
            </a:lvl8pPr>
            <a:lvl9pPr marL="3622675" indent="-185738" algn="l" rtl="0" fontAlgn="base">
              <a:spcBef>
                <a:spcPct val="20000"/>
              </a:spcBef>
              <a:spcAft>
                <a:spcPct val="0"/>
              </a:spcAft>
              <a:buClr>
                <a:schemeClr val="accent1"/>
              </a:buClr>
              <a:buChar char="•"/>
              <a:defRPr sz="2000">
                <a:solidFill>
                  <a:schemeClr val="tx2"/>
                </a:solidFill>
                <a:latin typeface="+mn-lt"/>
              </a:defRPr>
            </a:lvl9pPr>
          </a:lstStyle>
          <a:p>
            <a:pPr marL="342807" indent="-342807">
              <a:buFont typeface="Arial" panose="020B0604020202020204" pitchFamily="34" charset="0"/>
              <a:buChar char="•"/>
            </a:pPr>
            <a:r>
              <a:rPr lang="en-GB" sz="2400" b="0" dirty="0"/>
              <a:t>Variety of approved Government Apprenticeship Schemes</a:t>
            </a:r>
            <a:br>
              <a:rPr lang="en-GB" sz="2400" b="0" dirty="0"/>
            </a:br>
            <a:endParaRPr lang="en-GB" sz="2022" b="0" dirty="0"/>
          </a:p>
          <a:p>
            <a:pPr marL="342807" indent="-342807">
              <a:buFont typeface="Arial" panose="020B0604020202020204" pitchFamily="34" charset="0"/>
              <a:buChar char="•"/>
            </a:pPr>
            <a:r>
              <a:rPr lang="en-GB" sz="2400" b="0" dirty="0"/>
              <a:t>Preston’s College, UCLan, Runshaw, Training 2000 &amp; Leeds Trinity University</a:t>
            </a:r>
            <a:br>
              <a:rPr lang="en-GB" sz="2400" b="0" dirty="0"/>
            </a:br>
            <a:endParaRPr lang="en-GB" sz="2400" b="0" dirty="0"/>
          </a:p>
          <a:p>
            <a:pPr marL="342807" indent="-342807">
              <a:buFont typeface="Arial" panose="020B0604020202020204" pitchFamily="34" charset="0"/>
              <a:buChar char="•"/>
            </a:pPr>
            <a:r>
              <a:rPr lang="en-GB" sz="2400" b="0" dirty="0"/>
              <a:t>Regular communication with the college</a:t>
            </a:r>
            <a:br>
              <a:rPr lang="en-GB" sz="2400" b="0" dirty="0"/>
            </a:br>
            <a:endParaRPr lang="en-GB" sz="2400" b="0" dirty="0"/>
          </a:p>
          <a:p>
            <a:pPr marL="342807" indent="-342807">
              <a:buFont typeface="Arial" panose="020B0604020202020204" pitchFamily="34" charset="0"/>
              <a:buChar char="•"/>
            </a:pPr>
            <a:r>
              <a:rPr lang="en-GB" sz="2400" b="0" dirty="0"/>
              <a:t>Structured workplace rotations to ensure a wide-breadth of experience</a:t>
            </a:r>
          </a:p>
          <a:p>
            <a:endParaRPr lang="en-GB" sz="2400" b="0" kern="0" dirty="0"/>
          </a:p>
        </p:txBody>
      </p:sp>
      <p:sp>
        <p:nvSpPr>
          <p:cNvPr id="3" name="Titel 1">
            <a:extLst>
              <a:ext uri="{FF2B5EF4-FFF2-40B4-BE49-F238E27FC236}">
                <a16:creationId xmlns:a16="http://schemas.microsoft.com/office/drawing/2014/main" id="{35F47043-D3BF-49DD-AA1B-E8A8CD1CADF8}"/>
              </a:ext>
            </a:extLst>
          </p:cNvPr>
          <p:cNvSpPr txBox="1">
            <a:spLocks/>
          </p:cNvSpPr>
          <p:nvPr/>
        </p:nvSpPr>
        <p:spPr bwMode="auto">
          <a:xfrm>
            <a:off x="1046102" y="223034"/>
            <a:ext cx="9843386" cy="114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1" tIns="43161" rIns="86321" bIns="43161" numCol="1" anchor="ctr" anchorCtr="0" compatLnSpc="1">
            <a:prstTxWarp prst="textNoShape">
              <a:avLst/>
            </a:prstTxWarp>
          </a:bodyPr>
          <a:lst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7200" algn="l" rtl="0" eaLnBrk="1" fontAlgn="base" hangingPunct="1">
              <a:spcBef>
                <a:spcPct val="0"/>
              </a:spcBef>
              <a:spcAft>
                <a:spcPct val="0"/>
              </a:spcAft>
              <a:defRPr sz="3200" b="1" i="1">
                <a:solidFill>
                  <a:schemeClr val="tx2"/>
                </a:solidFill>
                <a:latin typeface="Arial" charset="0"/>
              </a:defRPr>
            </a:lvl6pPr>
            <a:lvl7pPr marL="914400" algn="l" rtl="0" eaLnBrk="1" fontAlgn="base" hangingPunct="1">
              <a:spcBef>
                <a:spcPct val="0"/>
              </a:spcBef>
              <a:spcAft>
                <a:spcPct val="0"/>
              </a:spcAft>
              <a:defRPr sz="3200" b="1" i="1">
                <a:solidFill>
                  <a:schemeClr val="tx2"/>
                </a:solidFill>
                <a:latin typeface="Arial" charset="0"/>
              </a:defRPr>
            </a:lvl7pPr>
            <a:lvl8pPr marL="1371600" algn="l" rtl="0" eaLnBrk="1" fontAlgn="base" hangingPunct="1">
              <a:spcBef>
                <a:spcPct val="0"/>
              </a:spcBef>
              <a:spcAft>
                <a:spcPct val="0"/>
              </a:spcAft>
              <a:defRPr sz="3200" b="1" i="1">
                <a:solidFill>
                  <a:schemeClr val="tx2"/>
                </a:solidFill>
                <a:latin typeface="Arial" charset="0"/>
              </a:defRPr>
            </a:lvl8pPr>
            <a:lvl9pPr marL="1828800" algn="l" rtl="0" eaLnBrk="1" fontAlgn="base" hangingPunct="1">
              <a:spcBef>
                <a:spcPct val="0"/>
              </a:spcBef>
              <a:spcAft>
                <a:spcPct val="0"/>
              </a:spcAft>
              <a:defRPr sz="3200" b="1" i="1">
                <a:solidFill>
                  <a:schemeClr val="tx2"/>
                </a:solidFill>
                <a:latin typeface="Arial" charset="0"/>
              </a:defRPr>
            </a:lvl9pPr>
          </a:lstStyle>
          <a:p>
            <a:pPr defTabSz="863273">
              <a:defRPr/>
            </a:pPr>
            <a:r>
              <a:rPr lang="en-US" sz="3023" b="1" kern="0" dirty="0">
                <a:solidFill>
                  <a:srgbClr val="384F93"/>
                </a:solidFill>
                <a:latin typeface="Swis721 BT"/>
              </a:rPr>
              <a:t>Our Scheme</a:t>
            </a:r>
            <a:endParaRPr lang="en-US" sz="3023" b="1" kern="0" dirty="0">
              <a:solidFill>
                <a:srgbClr val="333333"/>
              </a:solidFill>
              <a:effectLst>
                <a:outerShdw blurRad="38100" dist="38100" dir="2700000" algn="tl">
                  <a:srgbClr val="000000">
                    <a:alpha val="43137"/>
                  </a:srgbClr>
                </a:outerShdw>
              </a:effectLst>
              <a:latin typeface="Swis721 BT"/>
            </a:endParaRPr>
          </a:p>
        </p:txBody>
      </p:sp>
      <p:pic>
        <p:nvPicPr>
          <p:cNvPr id="4" name="Picture 3" descr="A picture containing text, clipart&#10;&#10;Description automatically generated">
            <a:extLst>
              <a:ext uri="{FF2B5EF4-FFF2-40B4-BE49-F238E27FC236}">
                <a16:creationId xmlns:a16="http://schemas.microsoft.com/office/drawing/2014/main" id="{49F47AAC-8C19-4C88-8A24-3287CC960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310" y="4894870"/>
            <a:ext cx="2260305" cy="686277"/>
          </a:xfrm>
          <a:prstGeom prst="rect">
            <a:avLst/>
          </a:prstGeom>
        </p:spPr>
      </p:pic>
      <p:pic>
        <p:nvPicPr>
          <p:cNvPr id="5" name="Picture 4" descr="Text&#10;&#10;Description automatically generated">
            <a:extLst>
              <a:ext uri="{FF2B5EF4-FFF2-40B4-BE49-F238E27FC236}">
                <a16:creationId xmlns:a16="http://schemas.microsoft.com/office/drawing/2014/main" id="{A50AD9A4-563C-4DDD-A7E8-8DF917505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516" y="4856573"/>
            <a:ext cx="1519414" cy="873032"/>
          </a:xfrm>
          <a:prstGeom prst="rect">
            <a:avLst/>
          </a:prstGeom>
        </p:spPr>
      </p:pic>
      <p:pic>
        <p:nvPicPr>
          <p:cNvPr id="6" name="Picture 5" descr="A red background with white text&#10;&#10;Description automatically generated with low confidence">
            <a:extLst>
              <a:ext uri="{FF2B5EF4-FFF2-40B4-BE49-F238E27FC236}">
                <a16:creationId xmlns:a16="http://schemas.microsoft.com/office/drawing/2014/main" id="{F1D73269-4330-471F-84CA-18340C4B83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09" y="4894871"/>
            <a:ext cx="2413689" cy="795069"/>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F12579F3-AED7-4220-ADD9-785B6ECDF2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4452" y="4856571"/>
            <a:ext cx="1904358" cy="952180"/>
          </a:xfrm>
          <a:prstGeom prst="rect">
            <a:avLst/>
          </a:prstGeom>
        </p:spPr>
      </p:pic>
      <p:pic>
        <p:nvPicPr>
          <p:cNvPr id="8" name="Picture 7" descr="Logo&#10;&#10;Description automatically generated">
            <a:extLst>
              <a:ext uri="{FF2B5EF4-FFF2-40B4-BE49-F238E27FC236}">
                <a16:creationId xmlns:a16="http://schemas.microsoft.com/office/drawing/2014/main" id="{DEBF21EC-F62B-4479-A36A-01670176F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5612" y="4739429"/>
            <a:ext cx="1723685" cy="1088435"/>
          </a:xfrm>
          <a:prstGeom prst="rect">
            <a:avLst/>
          </a:prstGeom>
        </p:spPr>
      </p:pic>
    </p:spTree>
    <p:custDataLst>
      <p:tags r:id="rId1"/>
    </p:custDataLst>
    <p:extLst>
      <p:ext uri="{BB962C8B-B14F-4D97-AF65-F5344CB8AC3E}">
        <p14:creationId xmlns:p14="http://schemas.microsoft.com/office/powerpoint/2010/main" val="24523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52FBDFC-2835-461F-98FD-A199E98E0F18}"/>
              </a:ext>
            </a:extLst>
          </p:cNvPr>
          <p:cNvSpPr txBox="1">
            <a:spLocks/>
          </p:cNvSpPr>
          <p:nvPr/>
        </p:nvSpPr>
        <p:spPr bwMode="auto">
          <a:xfrm>
            <a:off x="1046102" y="223034"/>
            <a:ext cx="9843386" cy="114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1" tIns="43161" rIns="86321" bIns="43161" numCol="1" anchor="ctr" anchorCtr="0" compatLnSpc="1">
            <a:prstTxWarp prst="textNoShape">
              <a:avLst/>
            </a:prstTxWarp>
          </a:bodyPr>
          <a:lst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7200" algn="l" rtl="0" eaLnBrk="1" fontAlgn="base" hangingPunct="1">
              <a:spcBef>
                <a:spcPct val="0"/>
              </a:spcBef>
              <a:spcAft>
                <a:spcPct val="0"/>
              </a:spcAft>
              <a:defRPr sz="3200" b="1" i="1">
                <a:solidFill>
                  <a:schemeClr val="tx2"/>
                </a:solidFill>
                <a:latin typeface="Arial" charset="0"/>
              </a:defRPr>
            </a:lvl6pPr>
            <a:lvl7pPr marL="914400" algn="l" rtl="0" eaLnBrk="1" fontAlgn="base" hangingPunct="1">
              <a:spcBef>
                <a:spcPct val="0"/>
              </a:spcBef>
              <a:spcAft>
                <a:spcPct val="0"/>
              </a:spcAft>
              <a:defRPr sz="3200" b="1" i="1">
                <a:solidFill>
                  <a:schemeClr val="tx2"/>
                </a:solidFill>
                <a:latin typeface="Arial" charset="0"/>
              </a:defRPr>
            </a:lvl7pPr>
            <a:lvl8pPr marL="1371600" algn="l" rtl="0" eaLnBrk="1" fontAlgn="base" hangingPunct="1">
              <a:spcBef>
                <a:spcPct val="0"/>
              </a:spcBef>
              <a:spcAft>
                <a:spcPct val="0"/>
              </a:spcAft>
              <a:defRPr sz="3200" b="1" i="1">
                <a:solidFill>
                  <a:schemeClr val="tx2"/>
                </a:solidFill>
                <a:latin typeface="Arial" charset="0"/>
              </a:defRPr>
            </a:lvl8pPr>
            <a:lvl9pPr marL="1828800" algn="l" rtl="0" eaLnBrk="1" fontAlgn="base" hangingPunct="1">
              <a:spcBef>
                <a:spcPct val="0"/>
              </a:spcBef>
              <a:spcAft>
                <a:spcPct val="0"/>
              </a:spcAft>
              <a:defRPr sz="3200" b="1" i="1">
                <a:solidFill>
                  <a:schemeClr val="tx2"/>
                </a:solidFill>
                <a:latin typeface="Arial" charset="0"/>
              </a:defRPr>
            </a:lvl9pPr>
          </a:lstStyle>
          <a:p>
            <a:pPr defTabSz="863273">
              <a:defRPr/>
            </a:pPr>
            <a:r>
              <a:rPr lang="en-US" sz="3023" b="1" kern="0" dirty="0">
                <a:solidFill>
                  <a:srgbClr val="384F93"/>
                </a:solidFill>
                <a:latin typeface="Swis721 BT"/>
              </a:rPr>
              <a:t>What happens after the apprenticeship?</a:t>
            </a:r>
            <a:endParaRPr lang="en-US" sz="3023" b="1" kern="0" dirty="0">
              <a:solidFill>
                <a:srgbClr val="333333"/>
              </a:solidFill>
              <a:effectLst>
                <a:outerShdw blurRad="38100" dist="38100" dir="2700000" algn="tl">
                  <a:srgbClr val="000000">
                    <a:alpha val="43137"/>
                  </a:srgbClr>
                </a:outerShdw>
              </a:effectLst>
              <a:latin typeface="Swis721 BT"/>
            </a:endParaRPr>
          </a:p>
        </p:txBody>
      </p:sp>
      <p:pic>
        <p:nvPicPr>
          <p:cNvPr id="7" name="Picture 6" descr="A picture containing text&#10;&#10;Description automatically generated">
            <a:extLst>
              <a:ext uri="{FF2B5EF4-FFF2-40B4-BE49-F238E27FC236}">
                <a16:creationId xmlns:a16="http://schemas.microsoft.com/office/drawing/2014/main" id="{A15439C3-EE39-4879-B227-2F1C44289019}"/>
              </a:ext>
            </a:extLst>
          </p:cNvPr>
          <p:cNvPicPr>
            <a:picLocks noChangeAspect="1"/>
          </p:cNvPicPr>
          <p:nvPr/>
        </p:nvPicPr>
        <p:blipFill rotWithShape="1">
          <a:blip r:embed="rId4">
            <a:extLst>
              <a:ext uri="{28A0092B-C50C-407E-A947-70E740481C1C}">
                <a14:useLocalDpi xmlns:a14="http://schemas.microsoft.com/office/drawing/2010/main" val="0"/>
              </a:ext>
            </a:extLst>
          </a:blip>
          <a:srcRect l="28119" t="11542" r="27949" b="29694"/>
          <a:stretch/>
        </p:blipFill>
        <p:spPr>
          <a:xfrm>
            <a:off x="1033257" y="1565275"/>
            <a:ext cx="4517572" cy="31623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65101220-8ED9-4EEE-A424-6B44CAAC3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683" y="1565275"/>
            <a:ext cx="4290773" cy="3162300"/>
          </a:xfrm>
          <a:prstGeom prst="rect">
            <a:avLst/>
          </a:prstGeom>
        </p:spPr>
      </p:pic>
    </p:spTree>
    <p:custDataLst>
      <p:tags r:id="rId1"/>
    </p:custDataLst>
    <p:extLst>
      <p:ext uri="{BB962C8B-B14F-4D97-AF65-F5344CB8AC3E}">
        <p14:creationId xmlns:p14="http://schemas.microsoft.com/office/powerpoint/2010/main" val="189456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DE5E-B2A9-4592-9E9E-4194B67649CA}"/>
              </a:ext>
            </a:extLst>
          </p:cNvPr>
          <p:cNvSpPr>
            <a:spLocks noGrp="1"/>
          </p:cNvSpPr>
          <p:nvPr>
            <p:ph type="title"/>
          </p:nvPr>
        </p:nvSpPr>
        <p:spPr>
          <a:xfrm>
            <a:off x="851128" y="54"/>
            <a:ext cx="10434410" cy="1217613"/>
          </a:xfrm>
        </p:spPr>
        <p:txBody>
          <a:bodyPr vert="horz" wrap="square" lIns="91290" tIns="45644" rIns="91290" bIns="45644" numCol="1" anchor="ctr" anchorCtr="0" compatLnSpc="1">
            <a:prstTxWarp prst="textNoShape">
              <a:avLst/>
            </a:prstTxWarp>
            <a:normAutofit/>
          </a:bodyPr>
          <a:lstStyle/>
          <a:p>
            <a:r>
              <a:rPr lang="en-US" kern="0" dirty="0"/>
              <a:t>2023 Intake </a:t>
            </a:r>
            <a:r>
              <a:rPr lang="en-US" sz="2000" kern="0" dirty="0"/>
              <a:t>(applications now closed)</a:t>
            </a:r>
            <a:endParaRPr lang="en-GB" sz="2000" dirty="0"/>
          </a:p>
        </p:txBody>
      </p:sp>
      <p:graphicFrame>
        <p:nvGraphicFramePr>
          <p:cNvPr id="10" name="TextBox 7">
            <a:extLst>
              <a:ext uri="{FF2B5EF4-FFF2-40B4-BE49-F238E27FC236}">
                <a16:creationId xmlns:a16="http://schemas.microsoft.com/office/drawing/2014/main" id="{57A121BB-F7CD-E10E-E2BC-94A271E57D72}"/>
              </a:ext>
            </a:extLst>
          </p:cNvPr>
          <p:cNvGraphicFramePr/>
          <p:nvPr>
            <p:extLst>
              <p:ext uri="{D42A27DB-BD31-4B8C-83A1-F6EECF244321}">
                <p14:modId xmlns:p14="http://schemas.microsoft.com/office/powerpoint/2010/main" val="1278742756"/>
              </p:ext>
            </p:extLst>
          </p:nvPr>
        </p:nvGraphicFramePr>
        <p:xfrm>
          <a:off x="832089" y="1343069"/>
          <a:ext cx="10453461" cy="4130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01203467"/>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DE5E-B2A9-4592-9E9E-4194B67649CA}"/>
              </a:ext>
            </a:extLst>
          </p:cNvPr>
          <p:cNvSpPr>
            <a:spLocks noGrp="1"/>
          </p:cNvSpPr>
          <p:nvPr>
            <p:ph type="title"/>
          </p:nvPr>
        </p:nvSpPr>
        <p:spPr>
          <a:xfrm>
            <a:off x="851128" y="54"/>
            <a:ext cx="10434410" cy="1217613"/>
          </a:xfrm>
        </p:spPr>
        <p:txBody>
          <a:bodyPr vert="horz" wrap="square" lIns="91290" tIns="45644" rIns="91290" bIns="45644" numCol="1" anchor="ctr" anchorCtr="0" compatLnSpc="1">
            <a:prstTxWarp prst="textNoShape">
              <a:avLst/>
            </a:prstTxWarp>
            <a:normAutofit/>
          </a:bodyPr>
          <a:lstStyle/>
          <a:p>
            <a:r>
              <a:rPr lang="en-US" kern="0" dirty="0"/>
              <a:t>Intake Process</a:t>
            </a:r>
            <a:endParaRPr lang="en-GB" dirty="0"/>
          </a:p>
        </p:txBody>
      </p:sp>
      <p:graphicFrame>
        <p:nvGraphicFramePr>
          <p:cNvPr id="6" name="TextBox 3">
            <a:extLst>
              <a:ext uri="{FF2B5EF4-FFF2-40B4-BE49-F238E27FC236}">
                <a16:creationId xmlns:a16="http://schemas.microsoft.com/office/drawing/2014/main" id="{AC3D4F9C-A944-4B04-F1DA-E4D4AACF12C7}"/>
              </a:ext>
            </a:extLst>
          </p:cNvPr>
          <p:cNvGraphicFramePr/>
          <p:nvPr>
            <p:extLst>
              <p:ext uri="{D42A27DB-BD31-4B8C-83A1-F6EECF244321}">
                <p14:modId xmlns:p14="http://schemas.microsoft.com/office/powerpoint/2010/main" val="2793303952"/>
              </p:ext>
            </p:extLst>
          </p:nvPr>
        </p:nvGraphicFramePr>
        <p:xfrm>
          <a:off x="832089" y="1343069"/>
          <a:ext cx="10453461" cy="4130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2167986"/>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C8CA23-D6FF-4085-9D40-18FE4B7177AC}"/>
              </a:ext>
            </a:extLst>
          </p:cNvPr>
          <p:cNvSpPr txBox="1">
            <a:spLocks/>
          </p:cNvSpPr>
          <p:nvPr/>
        </p:nvSpPr>
        <p:spPr bwMode="auto">
          <a:xfrm>
            <a:off x="427037" y="147890"/>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09" algn="l" rtl="0" eaLnBrk="1" fontAlgn="base" hangingPunct="1">
              <a:spcBef>
                <a:spcPct val="0"/>
              </a:spcBef>
              <a:spcAft>
                <a:spcPct val="0"/>
              </a:spcAft>
              <a:defRPr sz="3200" b="1" i="1">
                <a:solidFill>
                  <a:schemeClr val="tx2"/>
                </a:solidFill>
                <a:latin typeface="Arial" charset="0"/>
              </a:defRPr>
            </a:lvl6pPr>
            <a:lvl7pPr marL="912822" algn="l" rtl="0" eaLnBrk="1" fontAlgn="base" hangingPunct="1">
              <a:spcBef>
                <a:spcPct val="0"/>
              </a:spcBef>
              <a:spcAft>
                <a:spcPct val="0"/>
              </a:spcAft>
              <a:defRPr sz="3200" b="1" i="1">
                <a:solidFill>
                  <a:schemeClr val="tx2"/>
                </a:solidFill>
                <a:latin typeface="Arial" charset="0"/>
              </a:defRPr>
            </a:lvl7pPr>
            <a:lvl8pPr marL="1369255" algn="l" rtl="0" eaLnBrk="1" fontAlgn="base" hangingPunct="1">
              <a:spcBef>
                <a:spcPct val="0"/>
              </a:spcBef>
              <a:spcAft>
                <a:spcPct val="0"/>
              </a:spcAft>
              <a:defRPr sz="3200" b="1" i="1">
                <a:solidFill>
                  <a:schemeClr val="tx2"/>
                </a:solidFill>
                <a:latin typeface="Arial" charset="0"/>
              </a:defRPr>
            </a:lvl8pPr>
            <a:lvl9pPr marL="1825656" algn="l" rtl="0" eaLnBrk="1" fontAlgn="base" hangingPunct="1">
              <a:spcBef>
                <a:spcPct val="0"/>
              </a:spcBef>
              <a:spcAft>
                <a:spcPct val="0"/>
              </a:spcAft>
              <a:defRPr sz="3200" b="1" i="1">
                <a:solidFill>
                  <a:schemeClr val="tx2"/>
                </a:solidFill>
                <a:latin typeface="Arial" charset="0"/>
              </a:defRPr>
            </a:lvl9pPr>
          </a:lstStyle>
          <a:p>
            <a:r>
              <a:rPr lang="en-US" b="1" kern="0" dirty="0">
                <a:solidFill>
                  <a:srgbClr val="384F93"/>
                </a:solidFill>
                <a:latin typeface="Swis721 BT"/>
              </a:rPr>
              <a:t>What are we looking for?</a:t>
            </a:r>
            <a:endParaRPr lang="en-GB" kern="0" dirty="0"/>
          </a:p>
        </p:txBody>
      </p:sp>
      <p:sp>
        <p:nvSpPr>
          <p:cNvPr id="6" name="TextBox 5">
            <a:extLst>
              <a:ext uri="{FF2B5EF4-FFF2-40B4-BE49-F238E27FC236}">
                <a16:creationId xmlns:a16="http://schemas.microsoft.com/office/drawing/2014/main" id="{8DD5EED5-F5A6-4CB0-82A2-66866B4018AE}"/>
              </a:ext>
            </a:extLst>
          </p:cNvPr>
          <p:cNvSpPr txBox="1"/>
          <p:nvPr/>
        </p:nvSpPr>
        <p:spPr>
          <a:xfrm>
            <a:off x="427037" y="1370067"/>
            <a:ext cx="9601200" cy="4154984"/>
          </a:xfrm>
          <a:prstGeom prst="rect">
            <a:avLst/>
          </a:prstGeom>
          <a:noFill/>
        </p:spPr>
        <p:txBody>
          <a:bodyPr wrap="square">
            <a:spAutoFit/>
          </a:bodyPr>
          <a:lstStyle/>
          <a:p>
            <a:pPr marL="342900" indent="-342900">
              <a:buFont typeface="Arial" panose="020B0604020202020204" pitchFamily="34" charset="0"/>
              <a:buChar char="•"/>
            </a:pPr>
            <a:r>
              <a:rPr lang="en-GB" sz="2400" dirty="0">
                <a:solidFill>
                  <a:schemeClr val="tx1"/>
                </a:solidFill>
                <a:latin typeface="Swis721 BT (Body)"/>
              </a:rPr>
              <a:t>Good Grades (5 GCSE 9-4 </a:t>
            </a:r>
            <a:r>
              <a:rPr lang="en-GB" sz="2400" dirty="0" err="1">
                <a:solidFill>
                  <a:schemeClr val="tx1"/>
                </a:solidFill>
                <a:latin typeface="Swis721 BT (Body)"/>
              </a:rPr>
              <a:t>incl</a:t>
            </a:r>
            <a:r>
              <a:rPr lang="en-GB" sz="2400" dirty="0">
                <a:solidFill>
                  <a:schemeClr val="tx1"/>
                </a:solidFill>
                <a:latin typeface="Swis721 BT (Body)"/>
              </a:rPr>
              <a:t> Eng &amp; Maths/Level 3 qual)</a:t>
            </a:r>
          </a:p>
          <a:p>
            <a:endParaRPr lang="en-GB" sz="2400" dirty="0">
              <a:solidFill>
                <a:schemeClr val="tx1"/>
              </a:solidFill>
              <a:latin typeface="Swis721 BT (Body)"/>
            </a:endParaRPr>
          </a:p>
          <a:p>
            <a:pPr marL="342900" indent="-342900">
              <a:buFont typeface="Arial" panose="020B0604020202020204" pitchFamily="34" charset="0"/>
              <a:buChar char="•"/>
            </a:pPr>
            <a:r>
              <a:rPr lang="en-GB" sz="2400" dirty="0">
                <a:solidFill>
                  <a:schemeClr val="tx1"/>
                </a:solidFill>
                <a:latin typeface="Swis721 BT (Body)"/>
              </a:rPr>
              <a:t>Reliable (prefect/team captain/responsibility)</a:t>
            </a:r>
          </a:p>
          <a:p>
            <a:pPr marL="342900" indent="-342900">
              <a:buFont typeface="Arial" panose="020B0604020202020204" pitchFamily="34" charset="0"/>
              <a:buChar char="•"/>
            </a:pPr>
            <a:endParaRPr lang="en-GB" sz="2400" dirty="0">
              <a:solidFill>
                <a:schemeClr val="tx1"/>
              </a:solidFill>
              <a:latin typeface="Swis721 BT (Body)"/>
            </a:endParaRPr>
          </a:p>
          <a:p>
            <a:pPr marL="342900" indent="-342900">
              <a:buFont typeface="Arial" panose="020B0604020202020204" pitchFamily="34" charset="0"/>
              <a:buChar char="•"/>
            </a:pPr>
            <a:r>
              <a:rPr lang="en-GB" sz="2400" dirty="0">
                <a:solidFill>
                  <a:schemeClr val="tx1"/>
                </a:solidFill>
                <a:latin typeface="Swis721 BT (Body)"/>
              </a:rPr>
              <a:t>Enthusiastic (wants to work in their chosen field)</a:t>
            </a:r>
          </a:p>
          <a:p>
            <a:endParaRPr lang="en-GB" sz="2400" dirty="0">
              <a:solidFill>
                <a:schemeClr val="tx1"/>
              </a:solidFill>
              <a:latin typeface="Swis721 BT (Body)"/>
            </a:endParaRPr>
          </a:p>
          <a:p>
            <a:pPr marL="342900" indent="-342900">
              <a:buFont typeface="Arial" panose="020B0604020202020204" pitchFamily="34" charset="0"/>
              <a:buChar char="•"/>
            </a:pPr>
            <a:r>
              <a:rPr lang="en-GB" sz="2400" dirty="0">
                <a:solidFill>
                  <a:schemeClr val="tx1"/>
                </a:solidFill>
                <a:latin typeface="Swis721 BT (Body)"/>
              </a:rPr>
              <a:t>Skills (evidence transferrable skills/hobbies etc)</a:t>
            </a:r>
          </a:p>
          <a:p>
            <a:pPr marL="342900" indent="-342900">
              <a:buFont typeface="Arial" panose="020B0604020202020204" pitchFamily="34" charset="0"/>
              <a:buChar char="•"/>
            </a:pPr>
            <a:endParaRPr lang="en-GB" sz="2400" dirty="0">
              <a:solidFill>
                <a:schemeClr val="tx1"/>
              </a:solidFill>
              <a:latin typeface="Swis721 BT (Body)"/>
            </a:endParaRPr>
          </a:p>
          <a:p>
            <a:pPr marL="342900" indent="-342900">
              <a:buFont typeface="Arial" panose="020B0604020202020204" pitchFamily="34" charset="0"/>
              <a:buChar char="•"/>
            </a:pPr>
            <a:r>
              <a:rPr lang="en-GB" sz="2400" dirty="0">
                <a:solidFill>
                  <a:schemeClr val="tx1"/>
                </a:solidFill>
                <a:latin typeface="Swis721 BT (Body)"/>
              </a:rPr>
              <a:t>Bring examples </a:t>
            </a:r>
            <a:r>
              <a:rPr lang="en-GB" sz="2400" dirty="0">
                <a:solidFill>
                  <a:schemeClr val="tx1"/>
                </a:solidFill>
                <a:latin typeface="Swis721 BT (Body)"/>
                <a:sym typeface="Wingdings" panose="05000000000000000000" pitchFamily="2" charset="2"/>
              </a:rPr>
              <a:t></a:t>
            </a:r>
            <a:endParaRPr lang="en-GB" sz="2400" dirty="0">
              <a:solidFill>
                <a:schemeClr val="tx1"/>
              </a:solidFill>
              <a:latin typeface="Swis721 BT (Body)"/>
            </a:endParaRPr>
          </a:p>
          <a:p>
            <a:endParaRPr lang="en-GB" sz="2400" dirty="0">
              <a:solidFill>
                <a:schemeClr val="tx1"/>
              </a:solidFill>
              <a:latin typeface="Swis721 BT (Body)"/>
            </a:endParaRPr>
          </a:p>
          <a:p>
            <a:endParaRPr lang="en-GB" sz="2400" dirty="0">
              <a:solidFill>
                <a:schemeClr val="tx1"/>
              </a:solidFill>
              <a:latin typeface="Swis721 BT (Body)"/>
            </a:endParaRPr>
          </a:p>
        </p:txBody>
      </p:sp>
      <p:pic>
        <p:nvPicPr>
          <p:cNvPr id="3" name="Picture 2">
            <a:extLst>
              <a:ext uri="{FF2B5EF4-FFF2-40B4-BE49-F238E27FC236}">
                <a16:creationId xmlns:a16="http://schemas.microsoft.com/office/drawing/2014/main" id="{4EF4E47F-CC15-4C98-90B0-93EA48D85EE1}"/>
              </a:ext>
            </a:extLst>
          </p:cNvPr>
          <p:cNvPicPr>
            <a:picLocks noChangeAspect="1"/>
          </p:cNvPicPr>
          <p:nvPr/>
        </p:nvPicPr>
        <p:blipFill>
          <a:blip r:embed="rId4"/>
          <a:stretch>
            <a:fillRect/>
          </a:stretch>
        </p:blipFill>
        <p:spPr>
          <a:xfrm>
            <a:off x="7970837" y="1870075"/>
            <a:ext cx="3349571" cy="2033871"/>
          </a:xfrm>
          <a:prstGeom prst="rect">
            <a:avLst/>
          </a:prstGeom>
        </p:spPr>
      </p:pic>
      <p:pic>
        <p:nvPicPr>
          <p:cNvPr id="7" name="Picture 6">
            <a:extLst>
              <a:ext uri="{FF2B5EF4-FFF2-40B4-BE49-F238E27FC236}">
                <a16:creationId xmlns:a16="http://schemas.microsoft.com/office/drawing/2014/main" id="{2E179ABA-C0BE-4761-9C8F-0CCF0DE7D55A}"/>
              </a:ext>
            </a:extLst>
          </p:cNvPr>
          <p:cNvPicPr>
            <a:picLocks noChangeAspect="1"/>
          </p:cNvPicPr>
          <p:nvPr/>
        </p:nvPicPr>
        <p:blipFill>
          <a:blip r:embed="rId5"/>
          <a:stretch>
            <a:fillRect/>
          </a:stretch>
        </p:blipFill>
        <p:spPr>
          <a:xfrm>
            <a:off x="7970837" y="3903946"/>
            <a:ext cx="3359699" cy="2029463"/>
          </a:xfrm>
          <a:prstGeom prst="rect">
            <a:avLst/>
          </a:prstGeom>
        </p:spPr>
      </p:pic>
    </p:spTree>
    <p:custDataLst>
      <p:tags r:id="rId1"/>
    </p:custDataLst>
    <p:extLst>
      <p:ext uri="{BB962C8B-B14F-4D97-AF65-F5344CB8AC3E}">
        <p14:creationId xmlns:p14="http://schemas.microsoft.com/office/powerpoint/2010/main" val="1684590582"/>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346428" y="4462462"/>
            <a:ext cx="10434409" cy="1217613"/>
          </a:xfrm>
        </p:spPr>
        <p:txBody>
          <a:bodyPr/>
          <a:lstStyle/>
          <a:p>
            <a:r>
              <a:rPr lang="nl-NL" b="1" dirty="0"/>
              <a:t>Any Questions?</a:t>
            </a:r>
            <a:endParaRPr lang="nl-NL" dirty="0">
              <a:solidFill>
                <a:schemeClr val="bg2">
                  <a:lumMod val="50000"/>
                </a:schemeClr>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09716" y="0"/>
            <a:ext cx="5901157" cy="5984874"/>
          </a:xfrm>
          <a:prstGeom prst="rect">
            <a:avLst/>
          </a:prstGeom>
          <a:solidFill>
            <a:schemeClr val="bg2"/>
          </a:solidFill>
        </p:spPr>
      </p:pic>
    </p:spTree>
    <p:custDataLst>
      <p:tags r:id="rId1"/>
    </p:custDataLst>
    <p:extLst>
      <p:ext uri="{BB962C8B-B14F-4D97-AF65-F5344CB8AC3E}">
        <p14:creationId xmlns:p14="http://schemas.microsoft.com/office/powerpoint/2010/main" val="1401257587"/>
      </p:ext>
    </p:extLst>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AF POWERPOINT TEMPLATES&amp;quot;&quot;/&gt;&lt;property id=&quot;20307&quot; value=&quot;263&quot;/&gt;&lt;/object&gt;&lt;object type=&quot;3&quot; unique_id=&quot;10005&quot;&gt;&lt;property id=&quot;20148&quot; value=&quot;5&quot;/&gt;&lt;property id=&quot;20300&quot; value=&quot;Slide 2 - &amp;quot;USE OF FONTS&amp;quot;&quot;/&gt;&lt;property id=&quot;20307&quot; value=&quot;631&quot;/&gt;&lt;/object&gt;&lt;object type=&quot;3&quot; unique_id=&quot;10006&quot;&gt;&lt;property id=&quot;20148&quot; value=&quot;5&quot;/&gt;&lt;property id=&quot;20300&quot; value=&quot;Slide 3 - &amp;quot;USE OF COLORS&amp;quot;&quot;/&gt;&lt;property id=&quot;20307&quot; value=&quot;644&quot;/&gt;&lt;/object&gt;&lt;object type=&quot;3&quot; unique_id=&quot;10007&quot;&gt;&lt;property id=&quot;20148&quot; value=&quot;5&quot;/&gt;&lt;property id=&quot;20300&quot; value=&quot;Slide 4 - &amp;quot;USE OF PICTURES&amp;quot;&quot;/&gt;&lt;property id=&quot;20307&quot; value=&quot;647&quot;/&gt;&lt;/object&gt;&lt;object type=&quot;3&quot; unique_id=&quot;10008&quot;&gt;&lt;property id=&quot;20148&quot; value=&quot;5&quot;/&gt;&lt;property id=&quot;20300&quot; value=&quot;Slide 5 - &amp;quot;DIFFERENT TYPES OF ‘SLIDE MASTERS’&amp;quot;&quot;/&gt;&lt;property id=&quot;20307&quot; value=&quot;638&quot;/&gt;&lt;/object&gt;&lt;object type=&quot;3&quot; unique_id=&quot;10009&quot;&gt;&lt;property id=&quot;20148&quot; value=&quot;5&quot;/&gt;&lt;property id=&quot;20300&quot; value=&quot;Slide 6 - &amp;quot;DIFFERENT TYPES OF ‘SLIDE MASTERS’&amp;quot;&quot;/&gt;&lt;property id=&quot;20307&quot; value=&quot;642&quot;/&gt;&lt;/object&gt;&lt;object type=&quot;3&quot; unique_id=&quot;10010&quot;&gt;&lt;property id=&quot;20148&quot; value=&quot;5&quot;/&gt;&lt;property id=&quot;20300&quot; value=&quot;Slide 7 - &amp;quot;DIFFERENT TYPES OF ‘SLIDE MASTERS’&amp;quot;&quot;/&gt;&lt;property id=&quot;20307&quot; value=&quot;639&quot;/&gt;&lt;/object&gt;&lt;object type=&quot;3&quot; unique_id=&quot;10011&quot;&gt;&lt;property id=&quot;20148&quot; value=&quot;5&quot;/&gt;&lt;property id=&quot;20300&quot; value=&quot;Slide 8 - &amp;quot;DIFFERENT TYPES OF ‘SLIDE MASTERS’&amp;quot;&quot;/&gt;&lt;property id=&quot;20307&quot; value=&quot;641&quot;/&gt;&lt;/object&gt;&lt;object type=&quot;3&quot; unique_id=&quot;10012&quot;&gt;&lt;property id=&quot;20148&quot; value=&quot;5&quot;/&gt;&lt;property id=&quot;20300&quot; value=&quot;Slide 9 - &amp;quot;DIFFERENT TYPES OF ‘SLIDE MASTERS’&amp;quot;&quot;/&gt;&lt;property id=&quot;20307&quot; value=&quot;645&quot;/&gt;&lt;/object&gt;&lt;object type=&quot;3&quot; unique_id=&quot;10013&quot;&gt;&lt;property id=&quot;20148&quot; value=&quot;5&quot;/&gt;&lt;property id=&quot;20300&quot; value=&quot;Slide 10 - &amp;quot;EXAMPLE NAME SLIDE&amp;quot;&quot;/&gt;&lt;property id=&quot;20307&quot; value=&quot;624&quot;/&gt;&lt;/object&gt;&lt;object type=&quot;3&quot; unique_id=&quot;10014&quot;&gt;&lt;property id=&quot;20148&quot; value=&quot;5&quot;/&gt;&lt;property id=&quot;20300&quot; value=&quot;Slide 11 - &amp;quot;EXAMPLE NAME SLIDE&amp;quot;&quot;/&gt;&lt;property id=&quot;20307&quot; value=&quot;650&quot;/&gt;&lt;/object&gt;&lt;object type=&quot;3&quot; unique_id=&quot;10015&quot;&gt;&lt;property id=&quot;20148&quot; value=&quot;5&quot;/&gt;&lt;property id=&quot;20300&quot; value=&quot;Slide 12 - &amp;quot;EXAMPLE NAME SLIDE&amp;quot;&quot;/&gt;&lt;property id=&quot;20307&quot; value=&quot;648&quot;/&gt;&lt;/object&gt;&lt;object type=&quot;3&quot; unique_id=&quot;10016&quot;&gt;&lt;property id=&quot;20148&quot; value=&quot;5&quot;/&gt;&lt;property id=&quot;20300&quot; value=&quot;Slide 13 - &amp;quot;EXAMPLE NAME SLIDE&amp;quot;&quot;/&gt;&lt;property id=&quot;20307&quot; value=&quot;649&quot;/&gt;&lt;/object&gt;&lt;object type=&quot;3&quot; unique_id=&quot;10017&quot;&gt;&lt;property id=&quot;20148&quot; value=&quot;5&quot;/&gt;&lt;property id=&quot;20300&quot; value=&quot;Slide 14 - &amp;quot;EXAMPLE SLIDE WITH BULLIT TEXT&amp;quot;&quot;/&gt;&lt;property id=&quot;20307&quot; value=&quot;630&quot;/&gt;&lt;/object&gt;&lt;object type=&quot;3&quot; unique_id=&quot;10018&quot;&gt;&lt;property id=&quot;20148&quot; value=&quot;5&quot;/&gt;&lt;property id=&quot;20300&quot; value=&quot;Slide 15 - &amp;quot;EXAMPLE SLIDE WITH BULLIT TEXT AND SUBTITLES&amp;quot;&quot;/&gt;&lt;property id=&quot;20307&quot; value=&quot;634&quot;/&gt;&lt;/object&gt;&lt;object type=&quot;3&quot; unique_id=&quot;10019&quot;&gt;&lt;property id=&quot;20148&quot; value=&quot;5&quot;/&gt;&lt;property id=&quot;20300&quot; value=&quot;Slide 16 - &amp;quot;EXAMPLE FULL SCREEN PICTURE SLIDE&amp;quot;&quot;/&gt;&lt;property id=&quot;20307&quot; value=&quot;627&quot;/&gt;&lt;/object&gt;&lt;object type=&quot;3&quot; unique_id=&quot;10020&quot;&gt;&lt;property id=&quot;20148&quot; value=&quot;5&quot;/&gt;&lt;property id=&quot;20300&quot; value=&quot;Slide 17 - &amp;quot;EXAMPLE SLIDE WITH GRAPH&amp;quot;&quot;/&gt;&lt;property id=&quot;20307&quot; value=&quot;628&quot;/&gt;&lt;/object&gt;&lt;object type=&quot;3&quot; unique_id=&quot;10021&quot;&gt;&lt;property id=&quot;20148&quot; value=&quot;5&quot;/&gt;&lt;property id=&quot;20300&quot; value=&quot;Slide 18 - &amp;quot;EXAMPLE SLIDE WITH GRAPH&amp;quot;&quot;/&gt;&lt;property id=&quot;20307&quot; value=&quot;629&quot;/&gt;&lt;/object&gt;&lt;object type=&quot;3&quot; unique_id=&quot;10022&quot;&gt;&lt;property id=&quot;20148&quot; value=&quot;5&quot;/&gt;&lt;property id=&quot;20300&quot; value=&quot;Slide 19 - &amp;quot;EXAMPLE SLIDE WITH TABLE &amp;quot;&quot;/&gt;&lt;property id=&quot;20307&quot; value=&quot;635&quot;/&gt;&lt;/object&gt;&lt;object type=&quot;3&quot; unique_id=&quot;10023&quot;&gt;&lt;property id=&quot;20148&quot; value=&quot;5&quot;/&gt;&lt;property id=&quot;20300&quot; value=&quot;Slide 20&quot;/&gt;&lt;property id=&quot;20307&quot; value=&quot;65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AF Powerpoint template 2012_widescreen_FINAL">
  <a:themeElements>
    <a:clrScheme name="Aangepast 82">
      <a:dk1>
        <a:srgbClr val="333333"/>
      </a:dk1>
      <a:lt1>
        <a:srgbClr val="FFFFFF"/>
      </a:lt1>
      <a:dk2>
        <a:srgbClr val="333333"/>
      </a:dk2>
      <a:lt2>
        <a:srgbClr val="FFFFFF"/>
      </a:lt2>
      <a:accent1>
        <a:srgbClr val="384F93"/>
      </a:accent1>
      <a:accent2>
        <a:srgbClr val="1A77BA"/>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AF Powerpoint template 2012_widescreen_FINAL">
  <a:themeElements>
    <a:clrScheme name="2017 DAF colors">
      <a:dk1>
        <a:srgbClr val="333333"/>
      </a:dk1>
      <a:lt1>
        <a:srgbClr val="FFFFFF"/>
      </a:lt1>
      <a:dk2>
        <a:srgbClr val="333333"/>
      </a:dk2>
      <a:lt2>
        <a:srgbClr val="FFFFFF"/>
      </a:lt2>
      <a:accent1>
        <a:srgbClr val="384F93"/>
      </a:accent1>
      <a:accent2>
        <a:srgbClr val="659EC8"/>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F Powerpoint template 2012_widescreen_FINAL">
  <a:themeElements>
    <a:clrScheme name="2017 DAF colors">
      <a:dk1>
        <a:srgbClr val="333333"/>
      </a:dk1>
      <a:lt1>
        <a:srgbClr val="FFFFFF"/>
      </a:lt1>
      <a:dk2>
        <a:srgbClr val="333333"/>
      </a:dk2>
      <a:lt2>
        <a:srgbClr val="FFFFFF"/>
      </a:lt2>
      <a:accent1>
        <a:srgbClr val="384F93"/>
      </a:accent1>
      <a:accent2>
        <a:srgbClr val="659EC8"/>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AF Powerpoint template 2012_widescreen_FINAL">
  <a:themeElements>
    <a:clrScheme name="2017 DAF colors">
      <a:dk1>
        <a:srgbClr val="333333"/>
      </a:dk1>
      <a:lt1>
        <a:srgbClr val="FFFFFF"/>
      </a:lt1>
      <a:dk2>
        <a:srgbClr val="333333"/>
      </a:dk2>
      <a:lt2>
        <a:srgbClr val="FFFFFF"/>
      </a:lt2>
      <a:accent1>
        <a:srgbClr val="384F93"/>
      </a:accent1>
      <a:accent2>
        <a:srgbClr val="659EC8"/>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AF Powerpoint template 2012_widescreen_FINAL">
  <a:themeElements>
    <a:clrScheme name="2017 DAF colors">
      <a:dk1>
        <a:srgbClr val="333333"/>
      </a:dk1>
      <a:lt1>
        <a:srgbClr val="FFFFFF"/>
      </a:lt1>
      <a:dk2>
        <a:srgbClr val="333333"/>
      </a:dk2>
      <a:lt2>
        <a:srgbClr val="FFFFFF"/>
      </a:lt2>
      <a:accent1>
        <a:srgbClr val="384F93"/>
      </a:accent1>
      <a:accent2>
        <a:srgbClr val="659EC8"/>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f6d02c2-c094-4973-9217-72d3b340150d" xsi:nil="true"/>
    <_dlc_DocIdUrl xmlns="9f6d02c2-c094-4973-9217-72d3b340150d">
      <Url xsi:nil="true"/>
      <Description xsi:nil="true"/>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9A945927B3B5B46AFBEBEDE03484E14" ma:contentTypeVersion="1" ma:contentTypeDescription="Create a new document." ma:contentTypeScope="" ma:versionID="bfa654da7c5952e3b79093b16e73ed9f">
  <xsd:schema xmlns:xsd="http://www.w3.org/2001/XMLSchema" xmlns:xs="http://www.w3.org/2001/XMLSchema" xmlns:p="http://schemas.microsoft.com/office/2006/metadata/properties" xmlns:ns1="http://schemas.microsoft.com/sharepoint/v3" xmlns:ns2="9f6d02c2-c094-4973-9217-72d3b340150d" targetNamespace="http://schemas.microsoft.com/office/2006/metadata/properties" ma:root="true" ma:fieldsID="e23fd8cc5cd8d612aca33eeaa467b0c5" ns1:_="" ns2:_="">
    <xsd:import namespace="http://schemas.microsoft.com/sharepoint/v3"/>
    <xsd:import namespace="9f6d02c2-c094-4973-9217-72d3b340150d"/>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d02c2-c094-4973-9217-72d3b340150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5CD2D4-429D-4865-A71D-B2948559F8F4}">
  <ds:schemaRefs>
    <ds:schemaRef ds:uri="http://schemas.microsoft.com/sharepoint/v3/contenttype/forms"/>
  </ds:schemaRefs>
</ds:datastoreItem>
</file>

<file path=customXml/itemProps2.xml><?xml version="1.0" encoding="utf-8"?>
<ds:datastoreItem xmlns:ds="http://schemas.openxmlformats.org/officeDocument/2006/customXml" ds:itemID="{B6882684-1FE6-4CAB-9D84-904536FDA944}">
  <ds:schemaRefs>
    <ds:schemaRef ds:uri="http://schemas.microsoft.com/sharepoint/events"/>
  </ds:schemaRefs>
</ds:datastoreItem>
</file>

<file path=customXml/itemProps3.xml><?xml version="1.0" encoding="utf-8"?>
<ds:datastoreItem xmlns:ds="http://schemas.openxmlformats.org/officeDocument/2006/customXml" ds:itemID="{D1350BE3-35BC-4763-8735-F1C55422C12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9f6d02c2-c094-4973-9217-72d3b340150d"/>
    <ds:schemaRef ds:uri="http://www.w3.org/XML/1998/namespace"/>
    <ds:schemaRef ds:uri="http://purl.org/dc/dcmitype/"/>
  </ds:schemaRefs>
</ds:datastoreItem>
</file>

<file path=customXml/itemProps4.xml><?xml version="1.0" encoding="utf-8"?>
<ds:datastoreItem xmlns:ds="http://schemas.openxmlformats.org/officeDocument/2006/customXml" ds:itemID="{CE30C6FF-4668-46E9-9334-B518349CA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6d02c2-c094-4973-9217-72d3b3401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15553</TotalTime>
  <Words>739</Words>
  <Application>Microsoft Office PowerPoint</Application>
  <PresentationFormat>Custom</PresentationFormat>
  <Paragraphs>83</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Swis721 BT</vt:lpstr>
      <vt:lpstr>Swis721 BT (Body)</vt:lpstr>
      <vt:lpstr>HelveticaNeueLT Pro 53 Ex</vt:lpstr>
      <vt:lpstr>DAF Powerpoint template 2012_widescreen_FINAL</vt:lpstr>
      <vt:lpstr>2_DAF Powerpoint template 2012_widescreen_FINAL</vt:lpstr>
      <vt:lpstr>1_DAF Powerpoint template 2012_widescreen_FINAL</vt:lpstr>
      <vt:lpstr>4_DAF Powerpoint template 2012_widescreen_FINAL</vt:lpstr>
      <vt:lpstr>10_DAF Powerpoint template 2012_widescreen_FINAL</vt:lpstr>
      <vt:lpstr>WELCOME…  </vt:lpstr>
      <vt:lpstr>PowerPoint Presentation</vt:lpstr>
      <vt:lpstr>PowerPoint Presentation</vt:lpstr>
      <vt:lpstr>PowerPoint Presentation</vt:lpstr>
      <vt:lpstr>PowerPoint Presentation</vt:lpstr>
      <vt:lpstr>2023 Intake (applications now closed)</vt:lpstr>
      <vt:lpstr>Intake Process</vt:lpstr>
      <vt:lpstr>PowerPoint Presentation</vt:lpstr>
      <vt:lpstr>Any Questions?</vt:lpstr>
    </vt:vector>
  </TitlesOfParts>
  <Company>PACCAR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DAF POWERPOINT TEMPLATE 2017</dc:title>
  <dc:creator>Melisa van Zantvoort</dc:creator>
  <dc:description>Inclusief PACCAR Parts &amp; PACCAR Financial slide masters</dc:description>
  <cp:lastModifiedBy>Catherine Benabda</cp:lastModifiedBy>
  <cp:revision>1137</cp:revision>
  <cp:lastPrinted>2019-10-11T14:26:10Z</cp:lastPrinted>
  <dcterms:created xsi:type="dcterms:W3CDTF">2017-04-03T09:12:20Z</dcterms:created>
  <dcterms:modified xsi:type="dcterms:W3CDTF">2023-03-03T13:42:57Z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0x01010009A945927B3B5B46AFBEBEDE03484E14</vt:lpwstr>
  </property>
  <property fmtid="{D5CDD505-2E9C-101B-9397-08002B2CF9AE}" pid="6" name="TemplateUrl">
    <vt:lpwstr/>
  </property>
  <property fmtid="{D5CDD505-2E9C-101B-9397-08002B2CF9AE}" pid="7" name="_dlc_DocIdItemGuid">
    <vt:lpwstr>a586ce42-b9ae-4a72-95bd-31c73ea70a14</vt:lpwstr>
  </property>
</Properties>
</file>