
<file path=[Content_Types].xml><?xml version="1.0" encoding="utf-8"?>
<Types xmlns="http://schemas.openxmlformats.org/package/2006/content-types">
  <Default Extension="fntdata" ContentType="application/x-fontdata"/>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1" r:id="rId5"/>
    <p:sldMasterId id="2147484152" r:id="rId6"/>
    <p:sldMasterId id="2147484142" r:id="rId7"/>
    <p:sldMasterId id="2147484172" r:id="rId8"/>
    <p:sldMasterId id="2147484360" r:id="rId9"/>
  </p:sldMasterIdLst>
  <p:notesMasterIdLst>
    <p:notesMasterId r:id="rId21"/>
  </p:notesMasterIdLst>
  <p:handoutMasterIdLst>
    <p:handoutMasterId r:id="rId22"/>
  </p:handoutMasterIdLst>
  <p:sldIdLst>
    <p:sldId id="2147376210" r:id="rId10"/>
    <p:sldId id="1275" r:id="rId11"/>
    <p:sldId id="2145705683" r:id="rId12"/>
    <p:sldId id="2145705681" r:id="rId13"/>
    <p:sldId id="2145705688" r:id="rId14"/>
    <p:sldId id="2147376211" r:id="rId15"/>
    <p:sldId id="2147376212" r:id="rId16"/>
    <p:sldId id="2145705692" r:id="rId17"/>
    <p:sldId id="2147376214" r:id="rId18"/>
    <p:sldId id="2145705677" r:id="rId19"/>
    <p:sldId id="658" r:id="rId20"/>
  </p:sldIdLst>
  <p:sldSz cx="11522075" cy="6483350"/>
  <p:notesSz cx="6799263" cy="9929813"/>
  <p:embeddedFontLst>
    <p:embeddedFont>
      <p:font typeface="Inter" panose="02000503000000020004" pitchFamily="2" charset="0"/>
      <p:regular r:id="rId23"/>
      <p:bold r:id="rId24"/>
      <p:italic r:id="rId25"/>
      <p:boldItalic r:id="rId26"/>
    </p:embeddedFont>
    <p:embeddedFont>
      <p:font typeface="Swis721 BT" panose="020B0504020202020204"/>
      <p:regular r:id="rId27"/>
      <p:bold r:id="rId28"/>
      <p:italic r:id="rId29"/>
      <p:boldItalic r:id="rId30"/>
    </p:embeddedFont>
  </p:embeddedFontLst>
  <p:custDataLst>
    <p:tags r:id="rId31"/>
  </p:custDataLst>
  <p:defaultTextStyle>
    <a:defPPr>
      <a:defRPr lang="en-US"/>
    </a:defPPr>
    <a:lvl1pPr algn="l" rtl="0" eaLnBrk="0" fontAlgn="base" hangingPunct="0">
      <a:spcBef>
        <a:spcPct val="0"/>
      </a:spcBef>
      <a:spcAft>
        <a:spcPct val="0"/>
      </a:spcAft>
      <a:defRPr sz="2000" kern="1200">
        <a:solidFill>
          <a:srgbClr val="FFFFFF"/>
        </a:solidFill>
        <a:latin typeface="Arial" charset="0"/>
        <a:ea typeface="+mn-ea"/>
        <a:cs typeface="+mn-cs"/>
      </a:defRPr>
    </a:lvl1pPr>
    <a:lvl2pPr marL="456409" algn="l" rtl="0" eaLnBrk="0" fontAlgn="base" hangingPunct="0">
      <a:spcBef>
        <a:spcPct val="0"/>
      </a:spcBef>
      <a:spcAft>
        <a:spcPct val="0"/>
      </a:spcAft>
      <a:defRPr sz="2000" kern="1200">
        <a:solidFill>
          <a:srgbClr val="FFFFFF"/>
        </a:solidFill>
        <a:latin typeface="Arial" charset="0"/>
        <a:ea typeface="+mn-ea"/>
        <a:cs typeface="+mn-cs"/>
      </a:defRPr>
    </a:lvl2pPr>
    <a:lvl3pPr marL="912822" algn="l" rtl="0" eaLnBrk="0" fontAlgn="base" hangingPunct="0">
      <a:spcBef>
        <a:spcPct val="0"/>
      </a:spcBef>
      <a:spcAft>
        <a:spcPct val="0"/>
      </a:spcAft>
      <a:defRPr sz="2000" kern="1200">
        <a:solidFill>
          <a:srgbClr val="FFFFFF"/>
        </a:solidFill>
        <a:latin typeface="Arial" charset="0"/>
        <a:ea typeface="+mn-ea"/>
        <a:cs typeface="+mn-cs"/>
      </a:defRPr>
    </a:lvl3pPr>
    <a:lvl4pPr marL="1369255" algn="l" rtl="0" eaLnBrk="0" fontAlgn="base" hangingPunct="0">
      <a:spcBef>
        <a:spcPct val="0"/>
      </a:spcBef>
      <a:spcAft>
        <a:spcPct val="0"/>
      </a:spcAft>
      <a:defRPr sz="2000" kern="1200">
        <a:solidFill>
          <a:srgbClr val="FFFFFF"/>
        </a:solidFill>
        <a:latin typeface="Arial" charset="0"/>
        <a:ea typeface="+mn-ea"/>
        <a:cs typeface="+mn-cs"/>
      </a:defRPr>
    </a:lvl4pPr>
    <a:lvl5pPr marL="1825656" algn="l" rtl="0" eaLnBrk="0" fontAlgn="base" hangingPunct="0">
      <a:spcBef>
        <a:spcPct val="0"/>
      </a:spcBef>
      <a:spcAft>
        <a:spcPct val="0"/>
      </a:spcAft>
      <a:defRPr sz="2000" kern="1200">
        <a:solidFill>
          <a:srgbClr val="FFFFFF"/>
        </a:solidFill>
        <a:latin typeface="Arial" charset="0"/>
        <a:ea typeface="+mn-ea"/>
        <a:cs typeface="+mn-cs"/>
      </a:defRPr>
    </a:lvl5pPr>
    <a:lvl6pPr marL="2282089" algn="l" defTabSz="912822" rtl="0" eaLnBrk="1" latinLnBrk="0" hangingPunct="1">
      <a:defRPr sz="2000" kern="1200">
        <a:solidFill>
          <a:srgbClr val="FFFFFF"/>
        </a:solidFill>
        <a:latin typeface="Arial" charset="0"/>
        <a:ea typeface="+mn-ea"/>
        <a:cs typeface="+mn-cs"/>
      </a:defRPr>
    </a:lvl6pPr>
    <a:lvl7pPr marL="2738509" algn="l" defTabSz="912822" rtl="0" eaLnBrk="1" latinLnBrk="0" hangingPunct="1">
      <a:defRPr sz="2000" kern="1200">
        <a:solidFill>
          <a:srgbClr val="FFFFFF"/>
        </a:solidFill>
        <a:latin typeface="Arial" charset="0"/>
        <a:ea typeface="+mn-ea"/>
        <a:cs typeface="+mn-cs"/>
      </a:defRPr>
    </a:lvl7pPr>
    <a:lvl8pPr marL="3194925" algn="l" defTabSz="912822" rtl="0" eaLnBrk="1" latinLnBrk="0" hangingPunct="1">
      <a:defRPr sz="2000" kern="1200">
        <a:solidFill>
          <a:srgbClr val="FFFFFF"/>
        </a:solidFill>
        <a:latin typeface="Arial" charset="0"/>
        <a:ea typeface="+mn-ea"/>
        <a:cs typeface="+mn-cs"/>
      </a:defRPr>
    </a:lvl8pPr>
    <a:lvl9pPr marL="3651343" algn="l" defTabSz="912822" rtl="0" eaLnBrk="1" latinLnBrk="0" hangingPunct="1">
      <a:defRPr sz="2000" kern="1200">
        <a:solidFill>
          <a:srgbClr val="FFFFFF"/>
        </a:solidFill>
        <a:latin typeface="Arial" charset="0"/>
        <a:ea typeface="+mn-ea"/>
        <a:cs typeface="+mn-cs"/>
      </a:defRPr>
    </a:lvl9pPr>
  </p:defaultTextStyle>
  <p:extLst>
    <p:ext uri="{EFAFB233-063F-42B5-8137-9DF3F51BA10A}">
      <p15:sldGuideLst xmlns:p15="http://schemas.microsoft.com/office/powerpoint/2012/main">
        <p15:guide id="1" orient="horz" pos="3146" userDrawn="1">
          <p15:clr>
            <a:srgbClr val="A4A3A4"/>
          </p15:clr>
        </p15:guide>
        <p15:guide id="2" orient="horz" pos="3770">
          <p15:clr>
            <a:srgbClr val="A4A3A4"/>
          </p15:clr>
        </p15:guide>
        <p15:guide id="3" orient="horz" pos="3674" userDrawn="1">
          <p15:clr>
            <a:srgbClr val="A4A3A4"/>
          </p15:clr>
        </p15:guide>
        <p15:guide id="4" orient="horz" pos="458">
          <p15:clr>
            <a:srgbClr val="A4A3A4"/>
          </p15:clr>
        </p15:guide>
        <p15:guide id="5" pos="7133">
          <p15:clr>
            <a:srgbClr val="A4A3A4"/>
          </p15:clr>
        </p15:guide>
        <p15:guide id="6" pos="2813">
          <p15:clr>
            <a:srgbClr val="A4A3A4"/>
          </p15:clr>
        </p15:guide>
        <p15:guide id="7" pos="3629">
          <p15:clr>
            <a:srgbClr val="A4A3A4"/>
          </p15:clr>
        </p15:guide>
        <p15:guide id="8" pos="605" userDrawn="1">
          <p15:clr>
            <a:srgbClr val="A4A3A4"/>
          </p15:clr>
        </p15:guide>
        <p15:guide id="9">
          <p15:clr>
            <a:srgbClr val="A4A3A4"/>
          </p15:clr>
        </p15:guide>
        <p15:guide id="10" orient="horz" pos="2906">
          <p15:clr>
            <a:srgbClr val="A4A3A4"/>
          </p15:clr>
        </p15:guide>
        <p15:guide id="11" orient="horz" pos="1946">
          <p15:clr>
            <a:srgbClr val="A4A3A4"/>
          </p15:clr>
        </p15:guide>
        <p15:guide id="12" orient="horz" pos="698">
          <p15:clr>
            <a:srgbClr val="A4A3A4"/>
          </p15:clr>
        </p15:guide>
        <p15:guide id="13" pos="2812">
          <p15:clr>
            <a:srgbClr val="A4A3A4"/>
          </p15:clr>
        </p15:guide>
      </p15:sldGuideLst>
    </p:ext>
    <p:ext uri="{2D200454-40CA-4A62-9FC3-DE9A4176ACB9}">
      <p15:notesGuideLst xmlns:p15="http://schemas.microsoft.com/office/powerpoint/2012/main">
        <p15:guide id="1" orient="horz" pos="1355"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00CC"/>
    <a:srgbClr val="0000FF"/>
    <a:srgbClr val="FF66FF"/>
    <a:srgbClr val="FF99FF"/>
    <a:srgbClr val="00FFFF"/>
    <a:srgbClr val="FC8A17"/>
    <a:srgbClr val="FFCC66"/>
    <a:srgbClr val="33CC33"/>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Stijl, licht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E3FDE45-AF77-4B5C-9715-49D594BDF05E}" styleName="Stijl, licht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84E427A-3D55-4303-BF80-6455036E1DE7}" styleName="Stijl, thema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13" autoAdjust="0"/>
    <p:restoredTop sz="76622" autoAdjust="0"/>
  </p:normalViewPr>
  <p:slideViewPr>
    <p:cSldViewPr snapToObjects="1" showGuides="1">
      <p:cViewPr varScale="1">
        <p:scale>
          <a:sx n="89" d="100"/>
          <a:sy n="89" d="100"/>
        </p:scale>
        <p:origin x="900" y="90"/>
      </p:cViewPr>
      <p:guideLst>
        <p:guide orient="horz" pos="3146"/>
        <p:guide orient="horz" pos="3770"/>
        <p:guide orient="horz" pos="3674"/>
        <p:guide orient="horz" pos="458"/>
        <p:guide pos="7133"/>
        <p:guide pos="2813"/>
        <p:guide pos="3629"/>
        <p:guide pos="605"/>
        <p:guide/>
        <p:guide orient="horz" pos="2906"/>
        <p:guide orient="horz" pos="1946"/>
        <p:guide orient="horz" pos="698"/>
        <p:guide pos="2812"/>
      </p:guideLst>
    </p:cSldViewPr>
  </p:slideViewPr>
  <p:outlineViewPr>
    <p:cViewPr>
      <p:scale>
        <a:sx n="33" d="100"/>
        <a:sy n="33" d="100"/>
      </p:scale>
      <p:origin x="0" y="18690"/>
    </p:cViewPr>
  </p:outlineViewPr>
  <p:notesTextViewPr>
    <p:cViewPr>
      <p:scale>
        <a:sx n="100" d="100"/>
        <a:sy n="100" d="100"/>
      </p:scale>
      <p:origin x="0" y="0"/>
    </p:cViewPr>
  </p:notesTextViewPr>
  <p:sorterViewPr>
    <p:cViewPr>
      <p:scale>
        <a:sx n="90" d="100"/>
        <a:sy n="90" d="100"/>
      </p:scale>
      <p:origin x="0" y="7980"/>
    </p:cViewPr>
  </p:sorterViewPr>
  <p:notesViewPr>
    <p:cSldViewPr snapToObjects="1" showGuides="1">
      <p:cViewPr>
        <p:scale>
          <a:sx n="70" d="100"/>
          <a:sy n="70" d="100"/>
        </p:scale>
        <p:origin x="-2298" y="300"/>
      </p:cViewPr>
      <p:guideLst>
        <p:guide orient="horz" pos="1355"/>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4434" name="Rectangle 2"/>
          <p:cNvSpPr>
            <a:spLocks noGrp="1" noChangeArrowheads="1"/>
          </p:cNvSpPr>
          <p:nvPr>
            <p:ph type="hdr" sz="quarter"/>
          </p:nvPr>
        </p:nvSpPr>
        <p:spPr bwMode="auto">
          <a:xfrm>
            <a:off x="2" y="1"/>
            <a:ext cx="2947088" cy="49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14" tIns="45906" rIns="91814" bIns="45906" numCol="1" anchor="t" anchorCtr="0" compatLnSpc="1">
            <a:prstTxWarp prst="textNoShape">
              <a:avLst/>
            </a:prstTxWarp>
          </a:bodyPr>
          <a:lstStyle>
            <a:lvl1pPr eaLnBrk="1" hangingPunct="1">
              <a:defRPr sz="1200">
                <a:solidFill>
                  <a:schemeClr val="tx1"/>
                </a:solidFill>
              </a:defRPr>
            </a:lvl1pPr>
          </a:lstStyle>
          <a:p>
            <a:pPr>
              <a:defRPr/>
            </a:pPr>
            <a:endParaRPr lang="en-US"/>
          </a:p>
        </p:txBody>
      </p:sp>
      <p:sp>
        <p:nvSpPr>
          <p:cNvPr id="274435" name="Rectangle 3"/>
          <p:cNvSpPr>
            <a:spLocks noGrp="1" noChangeArrowheads="1"/>
          </p:cNvSpPr>
          <p:nvPr>
            <p:ph type="dt" sz="quarter" idx="1"/>
          </p:nvPr>
        </p:nvSpPr>
        <p:spPr bwMode="auto">
          <a:xfrm>
            <a:off x="3850590" y="1"/>
            <a:ext cx="2947088" cy="49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14" tIns="45906" rIns="91814" bIns="45906" numCol="1" anchor="t" anchorCtr="0" compatLnSpc="1">
            <a:prstTxWarp prst="textNoShape">
              <a:avLst/>
            </a:prstTxWarp>
          </a:bodyPr>
          <a:lstStyle>
            <a:lvl1pPr algn="r" eaLnBrk="1" hangingPunct="1">
              <a:defRPr sz="1200">
                <a:solidFill>
                  <a:schemeClr val="tx1"/>
                </a:solidFill>
              </a:defRPr>
            </a:lvl1pPr>
          </a:lstStyle>
          <a:p>
            <a:pPr>
              <a:defRPr/>
            </a:pPr>
            <a:endParaRPr lang="en-US"/>
          </a:p>
        </p:txBody>
      </p:sp>
      <p:sp>
        <p:nvSpPr>
          <p:cNvPr id="274436" name="Rectangle 4"/>
          <p:cNvSpPr>
            <a:spLocks noGrp="1" noChangeArrowheads="1"/>
          </p:cNvSpPr>
          <p:nvPr>
            <p:ph type="ftr" sz="quarter" idx="2"/>
          </p:nvPr>
        </p:nvSpPr>
        <p:spPr bwMode="auto">
          <a:xfrm>
            <a:off x="2" y="9431183"/>
            <a:ext cx="2947088" cy="49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14" tIns="45906" rIns="91814" bIns="45906" numCol="1" anchor="b" anchorCtr="0" compatLnSpc="1">
            <a:prstTxWarp prst="textNoShape">
              <a:avLst/>
            </a:prstTxWarp>
          </a:bodyPr>
          <a:lstStyle>
            <a:lvl1pPr eaLnBrk="1" hangingPunct="1">
              <a:defRPr sz="1200">
                <a:solidFill>
                  <a:schemeClr val="tx1"/>
                </a:solidFill>
              </a:defRPr>
            </a:lvl1pPr>
          </a:lstStyle>
          <a:p>
            <a:pPr>
              <a:defRPr/>
            </a:pPr>
            <a:endParaRPr lang="en-US"/>
          </a:p>
        </p:txBody>
      </p:sp>
      <p:sp>
        <p:nvSpPr>
          <p:cNvPr id="274437" name="Rectangle 5"/>
          <p:cNvSpPr>
            <a:spLocks noGrp="1" noChangeArrowheads="1"/>
          </p:cNvSpPr>
          <p:nvPr>
            <p:ph type="sldNum" sz="quarter" idx="3"/>
          </p:nvPr>
        </p:nvSpPr>
        <p:spPr bwMode="auto">
          <a:xfrm>
            <a:off x="3850590" y="9431183"/>
            <a:ext cx="2947088" cy="49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14" tIns="45906" rIns="91814" bIns="45906" numCol="1" anchor="b" anchorCtr="0" compatLnSpc="1">
            <a:prstTxWarp prst="textNoShape">
              <a:avLst/>
            </a:prstTxWarp>
          </a:bodyPr>
          <a:lstStyle>
            <a:lvl1pPr algn="r" eaLnBrk="1" hangingPunct="1">
              <a:defRPr sz="1200">
                <a:solidFill>
                  <a:schemeClr val="tx1"/>
                </a:solidFill>
              </a:defRPr>
            </a:lvl1pPr>
          </a:lstStyle>
          <a:p>
            <a:pPr>
              <a:defRPr/>
            </a:pPr>
            <a:fld id="{ABD179EC-EEAC-4E3F-81E0-A6AACD5C3A0B}" type="slidenum">
              <a:rPr lang="en-US"/>
              <a:pPr>
                <a:defRPr/>
              </a:pPr>
              <a:t>‹#›</a:t>
            </a:fld>
            <a:endParaRPr lang="en-US"/>
          </a:p>
        </p:txBody>
      </p:sp>
    </p:spTree>
    <p:extLst>
      <p:ext uri="{BB962C8B-B14F-4D97-AF65-F5344CB8AC3E}">
        <p14:creationId xmlns:p14="http://schemas.microsoft.com/office/powerpoint/2010/main" val="4216557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2" y="1"/>
            <a:ext cx="2947088" cy="49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14" tIns="45906" rIns="91814" bIns="45906" numCol="1" anchor="t" anchorCtr="0" compatLnSpc="1">
            <a:prstTxWarp prst="textNoShape">
              <a:avLst/>
            </a:prstTxWarp>
          </a:bodyPr>
          <a:lstStyle>
            <a:lvl1pPr eaLnBrk="1" hangingPunct="1">
              <a:defRPr sz="1200">
                <a:solidFill>
                  <a:schemeClr val="tx1"/>
                </a:solidFill>
              </a:defRPr>
            </a:lvl1pPr>
          </a:lstStyle>
          <a:p>
            <a:pPr>
              <a:defRPr/>
            </a:pPr>
            <a:endParaRPr lang="en-US"/>
          </a:p>
        </p:txBody>
      </p:sp>
      <p:sp>
        <p:nvSpPr>
          <p:cNvPr id="49155" name="Rectangle 3"/>
          <p:cNvSpPr>
            <a:spLocks noGrp="1" noChangeArrowheads="1"/>
          </p:cNvSpPr>
          <p:nvPr>
            <p:ph type="dt" idx="1"/>
          </p:nvPr>
        </p:nvSpPr>
        <p:spPr bwMode="auto">
          <a:xfrm>
            <a:off x="3850590" y="1"/>
            <a:ext cx="2947088" cy="49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14" tIns="45906" rIns="91814" bIns="45906" numCol="1" anchor="t" anchorCtr="0" compatLnSpc="1">
            <a:prstTxWarp prst="textNoShape">
              <a:avLst/>
            </a:prstTxWarp>
          </a:bodyPr>
          <a:lstStyle>
            <a:lvl1pPr algn="r" eaLnBrk="1" hangingPunct="1">
              <a:defRPr sz="1200">
                <a:solidFill>
                  <a:schemeClr val="tx1"/>
                </a:solidFill>
              </a:defRPr>
            </a:lvl1pPr>
          </a:lstStyle>
          <a:p>
            <a:pPr>
              <a:defRPr/>
            </a:pPr>
            <a:endParaRPr lang="en-US"/>
          </a:p>
        </p:txBody>
      </p:sp>
      <p:sp>
        <p:nvSpPr>
          <p:cNvPr id="62468" name="Rectangle 4"/>
          <p:cNvSpPr>
            <a:spLocks noGrp="1" noRot="1" noChangeAspect="1" noChangeArrowheads="1" noTextEdit="1"/>
          </p:cNvSpPr>
          <p:nvPr>
            <p:ph type="sldImg" idx="2"/>
          </p:nvPr>
        </p:nvSpPr>
        <p:spPr bwMode="auto">
          <a:xfrm>
            <a:off x="1724025" y="247650"/>
            <a:ext cx="3351213" cy="18859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227068" y="2234330"/>
            <a:ext cx="6345133" cy="7365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14" tIns="45906" rIns="91814" bIns="4590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2" y="9431183"/>
            <a:ext cx="2947088" cy="49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14" tIns="45906" rIns="91814" bIns="45906" numCol="1" anchor="b" anchorCtr="0" compatLnSpc="1">
            <a:prstTxWarp prst="textNoShape">
              <a:avLst/>
            </a:prstTxWarp>
          </a:bodyPr>
          <a:lstStyle>
            <a:lvl1pPr eaLnBrk="1" hangingPunct="1">
              <a:defRPr sz="1200">
                <a:solidFill>
                  <a:schemeClr val="tx1"/>
                </a:solidFill>
              </a:defRPr>
            </a:lvl1pPr>
          </a:lstStyle>
          <a:p>
            <a:pPr>
              <a:defRPr/>
            </a:pPr>
            <a:endParaRPr lang="en-US"/>
          </a:p>
        </p:txBody>
      </p:sp>
      <p:sp>
        <p:nvSpPr>
          <p:cNvPr id="49159" name="Rectangle 7"/>
          <p:cNvSpPr>
            <a:spLocks noGrp="1" noChangeArrowheads="1"/>
          </p:cNvSpPr>
          <p:nvPr>
            <p:ph type="sldNum" sz="quarter" idx="5"/>
          </p:nvPr>
        </p:nvSpPr>
        <p:spPr bwMode="auto">
          <a:xfrm>
            <a:off x="3850590" y="9431183"/>
            <a:ext cx="2947088" cy="49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14" tIns="45906" rIns="91814" bIns="45906" numCol="1" anchor="b" anchorCtr="0" compatLnSpc="1">
            <a:prstTxWarp prst="textNoShape">
              <a:avLst/>
            </a:prstTxWarp>
          </a:bodyPr>
          <a:lstStyle>
            <a:lvl1pPr algn="r" eaLnBrk="1" hangingPunct="1">
              <a:defRPr sz="1200">
                <a:solidFill>
                  <a:schemeClr val="tx1"/>
                </a:solidFill>
              </a:defRPr>
            </a:lvl1pPr>
          </a:lstStyle>
          <a:p>
            <a:pPr>
              <a:defRPr/>
            </a:pPr>
            <a:fld id="{27602CBE-5495-4C40-BA30-6211972151A2}" type="slidenum">
              <a:rPr lang="en-US"/>
              <a:pPr>
                <a:defRPr/>
              </a:pPr>
              <a:t>‹#›</a:t>
            </a:fld>
            <a:endParaRPr lang="en-US"/>
          </a:p>
        </p:txBody>
      </p:sp>
    </p:spTree>
    <p:extLst>
      <p:ext uri="{BB962C8B-B14F-4D97-AF65-F5344CB8AC3E}">
        <p14:creationId xmlns:p14="http://schemas.microsoft.com/office/powerpoint/2010/main" val="4051607977"/>
      </p:ext>
    </p:extLst>
  </p:cSld>
  <p:clrMap bg1="lt1" tx1="dk1" bg2="lt2" tx2="dk2" accent1="accent1" accent2="accent2" accent3="accent3" accent4="accent4" accent5="accent5" accent6="accent6" hlink="hlink" folHlink="folHlink"/>
  <p:notesStyle>
    <a:lvl1pPr algn="l" rtl="0" eaLnBrk="0" fontAlgn="base" hangingPunct="0">
      <a:lnSpc>
        <a:spcPct val="150000"/>
      </a:lnSpc>
      <a:spcBef>
        <a:spcPct val="50000"/>
      </a:spcBef>
      <a:spcAft>
        <a:spcPct val="0"/>
      </a:spcAft>
      <a:defRPr kern="1200">
        <a:solidFill>
          <a:schemeClr val="tx1"/>
        </a:solidFill>
        <a:latin typeface="Arial" charset="0"/>
        <a:ea typeface="+mn-ea"/>
        <a:cs typeface="+mn-cs"/>
      </a:defRPr>
    </a:lvl1pPr>
    <a:lvl2pPr marL="456409" algn="l" rtl="0" eaLnBrk="0" fontAlgn="base" hangingPunct="0">
      <a:lnSpc>
        <a:spcPct val="150000"/>
      </a:lnSpc>
      <a:spcBef>
        <a:spcPct val="50000"/>
      </a:spcBef>
      <a:spcAft>
        <a:spcPct val="0"/>
      </a:spcAft>
      <a:defRPr kern="1200">
        <a:solidFill>
          <a:schemeClr val="tx1"/>
        </a:solidFill>
        <a:latin typeface="Arial" charset="0"/>
        <a:ea typeface="+mn-ea"/>
        <a:cs typeface="+mn-cs"/>
      </a:defRPr>
    </a:lvl2pPr>
    <a:lvl3pPr marL="912822" algn="l" rtl="0" eaLnBrk="0" fontAlgn="base" hangingPunct="0">
      <a:lnSpc>
        <a:spcPct val="150000"/>
      </a:lnSpc>
      <a:spcBef>
        <a:spcPct val="50000"/>
      </a:spcBef>
      <a:spcAft>
        <a:spcPct val="0"/>
      </a:spcAft>
      <a:defRPr kern="1200">
        <a:solidFill>
          <a:schemeClr val="tx1"/>
        </a:solidFill>
        <a:latin typeface="Arial" charset="0"/>
        <a:ea typeface="+mn-ea"/>
        <a:cs typeface="+mn-cs"/>
      </a:defRPr>
    </a:lvl3pPr>
    <a:lvl4pPr marL="1369255" algn="l" rtl="0" eaLnBrk="0" fontAlgn="base" hangingPunct="0">
      <a:lnSpc>
        <a:spcPct val="150000"/>
      </a:lnSpc>
      <a:spcBef>
        <a:spcPct val="50000"/>
      </a:spcBef>
      <a:spcAft>
        <a:spcPct val="0"/>
      </a:spcAft>
      <a:defRPr kern="1200">
        <a:solidFill>
          <a:schemeClr val="tx1"/>
        </a:solidFill>
        <a:latin typeface="Arial" charset="0"/>
        <a:ea typeface="+mn-ea"/>
        <a:cs typeface="+mn-cs"/>
      </a:defRPr>
    </a:lvl4pPr>
    <a:lvl5pPr marL="1825656" algn="l" rtl="0" eaLnBrk="0" fontAlgn="base" hangingPunct="0">
      <a:lnSpc>
        <a:spcPct val="150000"/>
      </a:lnSpc>
      <a:spcBef>
        <a:spcPct val="50000"/>
      </a:spcBef>
      <a:spcAft>
        <a:spcPct val="0"/>
      </a:spcAft>
      <a:defRPr kern="1200">
        <a:solidFill>
          <a:schemeClr val="tx1"/>
        </a:solidFill>
        <a:latin typeface="Arial" charset="0"/>
        <a:ea typeface="+mn-ea"/>
        <a:cs typeface="+mn-cs"/>
      </a:defRPr>
    </a:lvl5pPr>
    <a:lvl6pPr marL="2282089" algn="l" defTabSz="912822" rtl="0" eaLnBrk="1" latinLnBrk="0" hangingPunct="1">
      <a:defRPr sz="1300" kern="1200">
        <a:solidFill>
          <a:schemeClr val="tx1"/>
        </a:solidFill>
        <a:latin typeface="+mn-lt"/>
        <a:ea typeface="+mn-ea"/>
        <a:cs typeface="+mn-cs"/>
      </a:defRPr>
    </a:lvl6pPr>
    <a:lvl7pPr marL="2738509" algn="l" defTabSz="912822" rtl="0" eaLnBrk="1" latinLnBrk="0" hangingPunct="1">
      <a:defRPr sz="1300" kern="1200">
        <a:solidFill>
          <a:schemeClr val="tx1"/>
        </a:solidFill>
        <a:latin typeface="+mn-lt"/>
        <a:ea typeface="+mn-ea"/>
        <a:cs typeface="+mn-cs"/>
      </a:defRPr>
    </a:lvl7pPr>
    <a:lvl8pPr marL="3194925" algn="l" defTabSz="912822" rtl="0" eaLnBrk="1" latinLnBrk="0" hangingPunct="1">
      <a:defRPr sz="1300" kern="1200">
        <a:solidFill>
          <a:schemeClr val="tx1"/>
        </a:solidFill>
        <a:latin typeface="+mn-lt"/>
        <a:ea typeface="+mn-ea"/>
        <a:cs typeface="+mn-cs"/>
      </a:defRPr>
    </a:lvl8pPr>
    <a:lvl9pPr marL="3651343" algn="l" defTabSz="91282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7602CBE-5495-4C40-BA30-6211972151A2}" type="slidenum">
              <a:rPr lang="en-US" smtClean="0"/>
              <a:pPr>
                <a:defRPr/>
              </a:pPr>
              <a:t>1</a:t>
            </a:fld>
            <a:endParaRPr lang="en-US"/>
          </a:p>
        </p:txBody>
      </p:sp>
    </p:spTree>
    <p:extLst>
      <p:ext uri="{BB962C8B-B14F-4D97-AF65-F5344CB8AC3E}">
        <p14:creationId xmlns:p14="http://schemas.microsoft.com/office/powerpoint/2010/main" val="1293221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7602CBE-5495-4C40-BA30-6211972151A2}" type="slidenum">
              <a:rPr lang="en-US" smtClean="0"/>
              <a:pPr>
                <a:defRPr/>
              </a:pPr>
              <a:t>11</a:t>
            </a:fld>
            <a:endParaRPr lang="en-US"/>
          </a:p>
        </p:txBody>
      </p:sp>
    </p:spTree>
    <p:extLst>
      <p:ext uri="{BB962C8B-B14F-4D97-AF65-F5344CB8AC3E}">
        <p14:creationId xmlns:p14="http://schemas.microsoft.com/office/powerpoint/2010/main" val="704222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Leyland Trucks has been building trucks in Leyland since 1896.  We have many generations of truck builders at this plant that provides us with a community of truck expertise.</a:t>
            </a:r>
          </a:p>
          <a:p>
            <a:pPr>
              <a:lnSpc>
                <a:spcPct val="110000"/>
              </a:lnSpc>
              <a:spcBef>
                <a:spcPts val="0"/>
              </a:spcBef>
              <a:spcAft>
                <a:spcPts val="627"/>
              </a:spcAft>
            </a:pPr>
            <a:endParaRPr lang="en-GB" sz="1800" dirty="0"/>
          </a:p>
          <a:p>
            <a:pPr>
              <a:lnSpc>
                <a:spcPct val="110000"/>
              </a:lnSpc>
              <a:spcBef>
                <a:spcPts val="0"/>
              </a:spcBef>
              <a:spcAft>
                <a:spcPts val="627"/>
              </a:spcAft>
            </a:pPr>
            <a:r>
              <a:rPr lang="en-GB" sz="1800" dirty="0"/>
              <a:t>Leyland and DAF entered common ownership once again when PACCAR bought both companies in 1996 and 1998.</a:t>
            </a:r>
          </a:p>
          <a:p>
            <a:endParaRPr lang="en-GB" sz="1800" dirty="0"/>
          </a:p>
          <a:p>
            <a:r>
              <a:rPr lang="en-GB" sz="1800" dirty="0"/>
              <a:t>Leyland is owned by PACCAR who has its headquarters in Seattle on the West coast of the USA, and is one of the largest producers of heavy and medium trucks in the world. Produce Peterbilt, Kenworth and DAF brand of trucks at sites all across the globe. DAF trucks have their headquarters and main assembly plant in Eindhoven, supported by the production facility here at Leyland in the UK.  </a:t>
            </a:r>
          </a:p>
          <a:p>
            <a:endParaRPr lang="en-GB" sz="1800" dirty="0"/>
          </a:p>
          <a:p>
            <a:r>
              <a:rPr lang="en-GB" sz="1800" dirty="0"/>
              <a:t>We have been the UK Market Leader for 30 years, having 30% of the market against our competitors. </a:t>
            </a:r>
          </a:p>
          <a:p>
            <a:endParaRPr lang="en-GB" sz="1800" dirty="0"/>
          </a:p>
          <a:p>
            <a:pPr defTabSz="956101">
              <a:defRPr/>
            </a:pPr>
            <a:r>
              <a:rPr lang="en-GB" sz="1800" dirty="0">
                <a:latin typeface="Arial" panose="020B0604020202020204" pitchFamily="34" charset="0"/>
                <a:cs typeface="Arial" panose="020B0604020202020204" pitchFamily="34" charset="0"/>
              </a:rPr>
              <a:t>Over 1000 staff </a:t>
            </a:r>
            <a:r>
              <a:rPr lang="en-GB" sz="1800" dirty="0" err="1">
                <a:latin typeface="Arial" panose="020B0604020202020204" pitchFamily="34" charset="0"/>
                <a:cs typeface="Arial" panose="020B0604020202020204" pitchFamily="34" charset="0"/>
              </a:rPr>
              <a:t>inc</a:t>
            </a:r>
            <a:r>
              <a:rPr lang="en-GB" sz="1800" dirty="0">
                <a:latin typeface="Arial" panose="020B0604020202020204" pitchFamily="34" charset="0"/>
                <a:cs typeface="Arial" panose="020B0604020202020204" pitchFamily="34" charset="0"/>
              </a:rPr>
              <a:t> approximately 110 engineers</a:t>
            </a:r>
          </a:p>
          <a:p>
            <a:pPr defTabSz="956101">
              <a:defRPr/>
            </a:pPr>
            <a:r>
              <a:rPr lang="en-GB" sz="1800" dirty="0">
                <a:latin typeface="Arial" panose="020B0604020202020204" pitchFamily="34" charset="0"/>
                <a:cs typeface="Arial" panose="020B0604020202020204" pitchFamily="34" charset="0"/>
              </a:rPr>
              <a:t>Leyland is the centre of light/medium duty truck expertise for PACCAR, and is responsible for the design of the XB range.   On our assembly line we produce the full range of DAF vehicles and deliver trucks to </a:t>
            </a:r>
            <a:r>
              <a:rPr lang="en-GB" sz="1800" i="1" dirty="0">
                <a:latin typeface="Arial" panose="020B0604020202020204" pitchFamily="34" charset="0"/>
                <a:cs typeface="Arial" panose="020B0604020202020204" pitchFamily="34" charset="0"/>
              </a:rPr>
              <a:t>325 DAF dealers </a:t>
            </a:r>
            <a:r>
              <a:rPr lang="en-GB" sz="1800" dirty="0">
                <a:latin typeface="Arial" panose="020B0604020202020204" pitchFamily="34" charset="0"/>
                <a:cs typeface="Arial" panose="020B0604020202020204" pitchFamily="34" charset="0"/>
              </a:rPr>
              <a:t>worldwide.  Current production is 60/day</a:t>
            </a:r>
            <a:r>
              <a:rPr lang="en-GB" sz="1800" baseline="0" dirty="0">
                <a:latin typeface="Arial" panose="020B0604020202020204" pitchFamily="34" charset="0"/>
                <a:cs typeface="Arial" panose="020B0604020202020204" pitchFamily="34" charset="0"/>
              </a:rPr>
              <a:t>, meaning every 7.5 minutes a truck comes off the production line.</a:t>
            </a:r>
            <a:endParaRPr lang="en-GB" sz="1800" dirty="0">
              <a:latin typeface="Arial" panose="020B0604020202020204" pitchFamily="34" charset="0"/>
              <a:cs typeface="Arial" panose="020B0604020202020204" pitchFamily="34" charset="0"/>
            </a:endParaRPr>
          </a:p>
          <a:p>
            <a:endParaRPr lang="en-GB" sz="1800" dirty="0"/>
          </a:p>
        </p:txBody>
      </p:sp>
      <p:sp>
        <p:nvSpPr>
          <p:cNvPr id="4" name="Slide Number Placeholder 3"/>
          <p:cNvSpPr>
            <a:spLocks noGrp="1"/>
          </p:cNvSpPr>
          <p:nvPr>
            <p:ph type="sldNum" sz="quarter" idx="5"/>
          </p:nvPr>
        </p:nvSpPr>
        <p:spPr/>
        <p:txBody>
          <a:bodyPr/>
          <a:lstStyle/>
          <a:p>
            <a:pPr>
              <a:defRPr/>
            </a:pPr>
            <a:fld id="{27602CBE-5495-4C40-BA30-6211972151A2}" type="slidenum">
              <a:rPr lang="en-US" smtClean="0"/>
              <a:pPr>
                <a:defRPr/>
              </a:pPr>
              <a:t>2</a:t>
            </a:fld>
            <a:endParaRPr lang="en-US"/>
          </a:p>
        </p:txBody>
      </p:sp>
    </p:spTree>
    <p:extLst>
      <p:ext uri="{BB962C8B-B14F-4D97-AF65-F5344CB8AC3E}">
        <p14:creationId xmlns:p14="http://schemas.microsoft.com/office/powerpoint/2010/main" val="3332080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p>
        </p:txBody>
      </p:sp>
      <p:sp>
        <p:nvSpPr>
          <p:cNvPr id="4" name="Slide Number Placeholder 3"/>
          <p:cNvSpPr>
            <a:spLocks noGrp="1"/>
          </p:cNvSpPr>
          <p:nvPr>
            <p:ph type="sldNum" sz="quarter" idx="5"/>
          </p:nvPr>
        </p:nvSpPr>
        <p:spPr/>
        <p:txBody>
          <a:bodyPr/>
          <a:lstStyle/>
          <a:p>
            <a:pPr>
              <a:defRPr/>
            </a:pPr>
            <a:fld id="{27602CBE-5495-4C40-BA30-6211972151A2}" type="slidenum">
              <a:rPr lang="en-US" smtClean="0"/>
              <a:pPr>
                <a:defRPr/>
              </a:pPr>
              <a:t>3</a:t>
            </a:fld>
            <a:endParaRPr lang="en-US"/>
          </a:p>
        </p:txBody>
      </p:sp>
    </p:spTree>
    <p:extLst>
      <p:ext uri="{BB962C8B-B14F-4D97-AF65-F5344CB8AC3E}">
        <p14:creationId xmlns:p14="http://schemas.microsoft.com/office/powerpoint/2010/main" val="62972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125" y="1203325"/>
            <a:ext cx="5781675" cy="3252788"/>
          </a:xfrm>
        </p:spPr>
      </p:sp>
      <p:sp>
        <p:nvSpPr>
          <p:cNvPr id="3" name="Notes Placeholder 2"/>
          <p:cNvSpPr>
            <a:spLocks noGrp="1"/>
          </p:cNvSpPr>
          <p:nvPr>
            <p:ph type="body" idx="1"/>
          </p:nvPr>
        </p:nvSpPr>
        <p:spPr/>
        <p:txBody>
          <a:bodyPr/>
          <a:lstStyle/>
          <a:p>
            <a:r>
              <a:rPr lang="en-GB" baseline="0" dirty="0"/>
              <a:t>Follow Government approved Apprenticeship standards which mean that, not only do you complete a formal qualification, but you also have proof of your ability to do the job.</a:t>
            </a:r>
          </a:p>
          <a:p>
            <a:endParaRPr lang="en-GB" baseline="0" dirty="0"/>
          </a:p>
          <a:p>
            <a:r>
              <a:rPr lang="en-GB" baseline="0" dirty="0"/>
              <a:t>We use Preston’s College for the majority of our apprenticeships and for those that progress onto degrees we use UCLan. Training 2000, Runshaw and Leeds Trinity are also now being used as the scheme extends.</a:t>
            </a:r>
          </a:p>
          <a:p>
            <a:endParaRPr lang="en-GB" baseline="0" dirty="0"/>
          </a:p>
          <a:p>
            <a:r>
              <a:rPr lang="en-GB" baseline="0" dirty="0"/>
              <a:t>Attendance at the college varies depending on the apprenticeship that you are on.</a:t>
            </a:r>
          </a:p>
          <a:p>
            <a:endParaRPr lang="en-GB" baseline="0" dirty="0"/>
          </a:p>
          <a:p>
            <a:r>
              <a:rPr lang="en-GB" baseline="0" dirty="0"/>
              <a:t>We work very closely with the training providers to ensure that the scheme meets the needs of both the apprentice and the business and have the ability to tailor courses to our needs.</a:t>
            </a:r>
          </a:p>
          <a:p>
            <a:endParaRPr lang="en-GB" baseline="0" dirty="0"/>
          </a:p>
          <a:p>
            <a:r>
              <a:rPr lang="en-GB" baseline="0" dirty="0"/>
              <a:t>Some follow a very formal workplace rotation, whereas others are moved around at appropriate times, but the aim is that you all get to experience as much of the business as possible applicable to your role.</a:t>
            </a:r>
            <a:endParaRPr lang="en-GB" dirty="0"/>
          </a:p>
        </p:txBody>
      </p:sp>
      <p:sp>
        <p:nvSpPr>
          <p:cNvPr id="4" name="Slide Number Placeholder 3"/>
          <p:cNvSpPr>
            <a:spLocks noGrp="1"/>
          </p:cNvSpPr>
          <p:nvPr>
            <p:ph type="sldNum" sz="quarter" idx="10"/>
          </p:nvPr>
        </p:nvSpPr>
        <p:spPr/>
        <p:txBody>
          <a:bodyPr/>
          <a:lstStyle/>
          <a:p>
            <a:pPr>
              <a:defRPr/>
            </a:pPr>
            <a:fld id="{27602CBE-5495-4C40-BA30-6211972151A2}" type="slidenum">
              <a:rPr lang="en-US"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val="1048964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2026 Apprenticeship positions will open in January and we are recruiting for 21 apprenticeships in total.</a:t>
            </a:r>
          </a:p>
        </p:txBody>
      </p:sp>
      <p:sp>
        <p:nvSpPr>
          <p:cNvPr id="4" name="Slide Number Placeholder 3"/>
          <p:cNvSpPr>
            <a:spLocks noGrp="1"/>
          </p:cNvSpPr>
          <p:nvPr>
            <p:ph type="sldNum" sz="quarter" idx="10"/>
          </p:nvPr>
        </p:nvSpPr>
        <p:spPr/>
        <p:txBody>
          <a:bodyPr/>
          <a:lstStyle/>
          <a:p>
            <a:pPr>
              <a:defRPr/>
            </a:pPr>
            <a:fld id="{27602CBE-5495-4C40-BA30-6211972151A2}"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3982035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0D0A1-4DF0-A86A-E4C0-D454018C13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11DEEE-73AB-74D0-F831-F4DBEA2382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F3EF6F-F7BD-3543-19CD-C5B836130D7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53CEEF9-1ECC-0F09-5FDD-FF1DCC7A47CB}"/>
              </a:ext>
            </a:extLst>
          </p:cNvPr>
          <p:cNvSpPr>
            <a:spLocks noGrp="1"/>
          </p:cNvSpPr>
          <p:nvPr>
            <p:ph type="sldNum" sz="quarter" idx="10"/>
          </p:nvPr>
        </p:nvSpPr>
        <p:spPr/>
        <p:txBody>
          <a:bodyPr/>
          <a:lstStyle/>
          <a:p>
            <a:pPr>
              <a:defRPr/>
            </a:pPr>
            <a:fld id="{27602CBE-5495-4C40-BA30-6211972151A2}" type="slidenum">
              <a:rPr lang="en-US"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3228558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4CCBE-69DC-D801-1C78-FAA0083116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0818BE-19BF-8582-A2D8-3307B26844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87F04F-387B-9DF5-1593-BC8EDC18B2E9}"/>
              </a:ext>
            </a:extLst>
          </p:cNvPr>
          <p:cNvSpPr>
            <a:spLocks noGrp="1"/>
          </p:cNvSpPr>
          <p:nvPr>
            <p:ph type="body" idx="1"/>
          </p:nvPr>
        </p:nvSpPr>
        <p:spPr/>
        <p:txBody>
          <a:bodyPr/>
          <a:lstStyle/>
          <a:p>
            <a:pPr marL="342900" indent="-342900">
              <a:buFont typeface="Arial" panose="020B0604020202020204" pitchFamily="34" charset="0"/>
              <a:buChar char="•"/>
            </a:pPr>
            <a:r>
              <a:rPr lang="en-GB" sz="1800" dirty="0">
                <a:solidFill>
                  <a:schemeClr val="tx1"/>
                </a:solidFill>
                <a:latin typeface="Swis721 BT (Body)"/>
              </a:rPr>
              <a:t>Good Grades (5 GCSE at grades 9-4 </a:t>
            </a:r>
            <a:r>
              <a:rPr lang="en-GB" sz="1800" dirty="0" err="1">
                <a:solidFill>
                  <a:schemeClr val="tx1"/>
                </a:solidFill>
                <a:latin typeface="Swis721 BT (Body)"/>
              </a:rPr>
              <a:t>incl</a:t>
            </a:r>
            <a:r>
              <a:rPr lang="en-GB" sz="1800" dirty="0">
                <a:solidFill>
                  <a:schemeClr val="tx1"/>
                </a:solidFill>
                <a:latin typeface="Swis721 BT (Body)"/>
              </a:rPr>
              <a:t> Eng &amp; Maths. Plus Level 3 qual where applicable)</a:t>
            </a:r>
          </a:p>
          <a:p>
            <a:endParaRPr lang="en-GB" sz="1800" dirty="0">
              <a:solidFill>
                <a:schemeClr val="tx1"/>
              </a:solidFill>
              <a:latin typeface="Swis721 BT (Body)"/>
            </a:endParaRPr>
          </a:p>
          <a:p>
            <a:pPr marL="342900" indent="-342900">
              <a:buFont typeface="Arial" panose="020B0604020202020204" pitchFamily="34" charset="0"/>
              <a:buChar char="•"/>
            </a:pPr>
            <a:r>
              <a:rPr lang="en-GB" sz="1800" dirty="0">
                <a:solidFill>
                  <a:schemeClr val="tx1"/>
                </a:solidFill>
                <a:latin typeface="Swis721 BT (Body)"/>
              </a:rPr>
              <a:t>Reliable (prefect/team captain/responsibility)</a:t>
            </a:r>
          </a:p>
          <a:p>
            <a:pPr marL="342900" indent="-342900">
              <a:buFont typeface="Arial" panose="020B0604020202020204" pitchFamily="34" charset="0"/>
              <a:buChar char="•"/>
            </a:pPr>
            <a:endParaRPr lang="en-GB" sz="1800" dirty="0">
              <a:solidFill>
                <a:schemeClr val="tx1"/>
              </a:solidFill>
              <a:latin typeface="Swis721 BT (Body)"/>
            </a:endParaRPr>
          </a:p>
          <a:p>
            <a:pPr marL="342900" indent="-342900">
              <a:buFont typeface="Arial" panose="020B0604020202020204" pitchFamily="34" charset="0"/>
              <a:buChar char="•"/>
            </a:pPr>
            <a:r>
              <a:rPr lang="en-GB" sz="1800" dirty="0">
                <a:solidFill>
                  <a:schemeClr val="tx1"/>
                </a:solidFill>
                <a:latin typeface="Swis721 BT (Body)"/>
              </a:rPr>
              <a:t>Enthusiastic (wants to work in their chosen field)</a:t>
            </a:r>
          </a:p>
          <a:p>
            <a:endParaRPr lang="en-GB" sz="1800" dirty="0">
              <a:solidFill>
                <a:schemeClr val="tx1"/>
              </a:solidFill>
              <a:latin typeface="Swis721 BT (Body)"/>
            </a:endParaRPr>
          </a:p>
          <a:p>
            <a:pPr marL="342900" indent="-342900">
              <a:buFont typeface="Arial" panose="020B0604020202020204" pitchFamily="34" charset="0"/>
              <a:buChar char="•"/>
            </a:pPr>
            <a:r>
              <a:rPr lang="en-GB" sz="1800" dirty="0">
                <a:solidFill>
                  <a:schemeClr val="tx1"/>
                </a:solidFill>
                <a:latin typeface="Swis721 BT (Body)"/>
              </a:rPr>
              <a:t>Skills (evidence transferrable skills/hobbies etc)</a:t>
            </a:r>
          </a:p>
          <a:p>
            <a:pPr marL="342900" indent="-342900">
              <a:buFont typeface="Arial" panose="020B0604020202020204" pitchFamily="34" charset="0"/>
              <a:buChar char="•"/>
            </a:pPr>
            <a:endParaRPr lang="en-GB" sz="1800" dirty="0">
              <a:solidFill>
                <a:schemeClr val="tx1"/>
              </a:solidFill>
              <a:latin typeface="Swis721 BT (Body)"/>
            </a:endParaRPr>
          </a:p>
          <a:p>
            <a:pPr marL="342900" indent="-342900">
              <a:buFont typeface="Arial" panose="020B0604020202020204" pitchFamily="34" charset="0"/>
              <a:buChar char="•"/>
            </a:pPr>
            <a:r>
              <a:rPr lang="en-GB" sz="1800" dirty="0">
                <a:solidFill>
                  <a:schemeClr val="tx1"/>
                </a:solidFill>
                <a:latin typeface="Swis721 BT (Body)"/>
              </a:rPr>
              <a:t>Give detail and bring Examples! </a:t>
            </a:r>
            <a:r>
              <a:rPr lang="en-GB" sz="1800" dirty="0">
                <a:solidFill>
                  <a:schemeClr val="tx1"/>
                </a:solidFill>
                <a:latin typeface="Swis721 BT (Body)"/>
                <a:sym typeface="Wingdings" panose="05000000000000000000" pitchFamily="2" charset="2"/>
              </a:rPr>
              <a:t></a:t>
            </a:r>
            <a:endParaRPr lang="en-GB" sz="1800" dirty="0">
              <a:solidFill>
                <a:schemeClr val="tx1"/>
              </a:solidFill>
              <a:latin typeface="Swis721 BT (Body)"/>
            </a:endParaRPr>
          </a:p>
          <a:p>
            <a:endParaRPr lang="en-GB" dirty="0"/>
          </a:p>
        </p:txBody>
      </p:sp>
      <p:sp>
        <p:nvSpPr>
          <p:cNvPr id="4" name="Slide Number Placeholder 3">
            <a:extLst>
              <a:ext uri="{FF2B5EF4-FFF2-40B4-BE49-F238E27FC236}">
                <a16:creationId xmlns:a16="http://schemas.microsoft.com/office/drawing/2014/main" id="{458B7970-0A12-471D-FEEE-6DF90211EC97}"/>
              </a:ext>
            </a:extLst>
          </p:cNvPr>
          <p:cNvSpPr>
            <a:spLocks noGrp="1"/>
          </p:cNvSpPr>
          <p:nvPr>
            <p:ph type="sldNum" sz="quarter" idx="10"/>
          </p:nvPr>
        </p:nvSpPr>
        <p:spPr/>
        <p:txBody>
          <a:bodyPr/>
          <a:lstStyle/>
          <a:p>
            <a:pPr>
              <a:defRPr/>
            </a:pPr>
            <a:fld id="{27602CBE-5495-4C40-BA30-6211972151A2}"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3516904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7602CBE-5495-4C40-BA30-6211972151A2}"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2123576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125" y="1203325"/>
            <a:ext cx="5781675" cy="3252788"/>
          </a:xfrm>
        </p:spPr>
      </p:sp>
      <p:sp>
        <p:nvSpPr>
          <p:cNvPr id="3" name="Notes Placeholder 2"/>
          <p:cNvSpPr>
            <a:spLocks noGrp="1"/>
          </p:cNvSpPr>
          <p:nvPr>
            <p:ph type="body" idx="1"/>
          </p:nvPr>
        </p:nvSpPr>
        <p:spPr/>
        <p:txBody>
          <a:bodyPr/>
          <a:lstStyle/>
          <a:p>
            <a:pPr marL="342807" indent="-342807">
              <a:buFont typeface="Arial" panose="020B0604020202020204" pitchFamily="34" charset="0"/>
              <a:buChar char="•"/>
            </a:pPr>
            <a:r>
              <a:rPr lang="en-GB" sz="1800" b="0" dirty="0"/>
              <a:t>Aim is to secure a permanent position within the company</a:t>
            </a:r>
          </a:p>
          <a:p>
            <a:endParaRPr lang="en-GB" sz="1800" b="0" dirty="0"/>
          </a:p>
          <a:p>
            <a:pPr marL="342807" indent="-342807">
              <a:buFont typeface="Arial" panose="020B0604020202020204" pitchFamily="34" charset="0"/>
              <a:buChar char="•"/>
            </a:pPr>
            <a:r>
              <a:rPr lang="en-GB" sz="1800" b="0" dirty="0"/>
              <a:t>Track record of placing successfully completed apprentices</a:t>
            </a:r>
          </a:p>
          <a:p>
            <a:endParaRPr lang="en-GB" sz="1800" b="0" dirty="0"/>
          </a:p>
          <a:p>
            <a:pPr marL="342807" indent="-342807">
              <a:buFont typeface="Arial" panose="020B0604020202020204" pitchFamily="34" charset="0"/>
              <a:buChar char="•"/>
            </a:pPr>
            <a:r>
              <a:rPr lang="en-GB" sz="1800" b="0" dirty="0"/>
              <a:t>Continue development and growth within the business</a:t>
            </a:r>
          </a:p>
          <a:p>
            <a:endParaRPr lang="en-GB" sz="1800" b="0" dirty="0"/>
          </a:p>
          <a:p>
            <a:pPr marL="342807" indent="-342807">
              <a:buFont typeface="Arial" panose="020B0604020202020204" pitchFamily="34" charset="0"/>
              <a:buChar char="•"/>
            </a:pPr>
            <a:r>
              <a:rPr lang="en-GB" sz="1800" b="0" dirty="0"/>
              <a:t>Ex-apprentices are throughout our business and at all levels</a:t>
            </a:r>
          </a:p>
          <a:p>
            <a:pPr marL="342807" indent="-342807">
              <a:buFont typeface="Arial" panose="020B0604020202020204" pitchFamily="34" charset="0"/>
              <a:buChar char="•"/>
            </a:pPr>
            <a:endParaRPr lang="en-GB" sz="1800" b="0" baseline="0" dirty="0"/>
          </a:p>
          <a:p>
            <a:pPr marL="342807" indent="-342807">
              <a:buFont typeface="Arial" panose="020B0604020202020204" pitchFamily="34" charset="0"/>
              <a:buChar char="•"/>
            </a:pPr>
            <a:r>
              <a:rPr lang="en-GB" sz="1800" b="0" baseline="0" dirty="0"/>
              <a:t>Starting salary between 17 – 18k, qualified salary between 35 – 40k </a:t>
            </a:r>
            <a:endParaRPr lang="nl-NL" baseline="0" dirty="0"/>
          </a:p>
          <a:p>
            <a:endParaRPr lang="nl-NL" baseline="0" dirty="0"/>
          </a:p>
          <a:p>
            <a:endParaRPr lang="en-GB" dirty="0"/>
          </a:p>
        </p:txBody>
      </p:sp>
      <p:sp>
        <p:nvSpPr>
          <p:cNvPr id="4" name="Slide Number Placeholder 3"/>
          <p:cNvSpPr>
            <a:spLocks noGrp="1"/>
          </p:cNvSpPr>
          <p:nvPr>
            <p:ph type="sldNum" sz="quarter" idx="10"/>
          </p:nvPr>
        </p:nvSpPr>
        <p:spPr/>
        <p:txBody>
          <a:bodyPr/>
          <a:lstStyle/>
          <a:p>
            <a:pPr>
              <a:defRPr/>
            </a:pPr>
            <a:fld id="{27602CBE-5495-4C40-BA30-6211972151A2}" type="slidenum">
              <a:rPr lang="en-US" smtClean="0">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val="31977945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27" name="Rechthoek 26"/>
          <p:cNvSpPr/>
          <p:nvPr userDrawn="1"/>
        </p:nvSpPr>
        <p:spPr bwMode="auto">
          <a:xfrm>
            <a:off x="10" y="5984875"/>
            <a:ext cx="11522075" cy="498475"/>
          </a:xfrm>
          <a:prstGeom prst="rect">
            <a:avLst/>
          </a:prstGeom>
          <a:solidFill>
            <a:srgbClr val="F2F2F2"/>
          </a:solidFill>
          <a:ln w="9525" cap="flat" cmpd="sng" algn="ctr">
            <a:noFill/>
            <a:prstDash val="solid"/>
            <a:round/>
            <a:headEnd type="none" w="med" len="med"/>
            <a:tailEnd type="none" w="med" len="med"/>
          </a:ln>
          <a:effectLst/>
        </p:spPr>
        <p:txBody>
          <a:bodyPr vert="horz" wrap="square" lIns="91290" tIns="45644" rIns="91290" bIns="45644" numCol="1" rtlCol="0" anchor="t" anchorCtr="0" compatLnSpc="1">
            <a:prstTxWarp prst="textNoShape">
              <a:avLst/>
            </a:prstTxWarp>
          </a:bodyPr>
          <a:lstStyle/>
          <a:p>
            <a:pPr marL="0" marR="0" indent="0" algn="l" defTabSz="912822"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FFFFFF"/>
              </a:solidFill>
              <a:effectLst/>
              <a:latin typeface="Arial" charset="0"/>
            </a:endParaRPr>
          </a:p>
        </p:txBody>
      </p:sp>
      <p:sp>
        <p:nvSpPr>
          <p:cNvPr id="30723" name="Rectangle 3"/>
          <p:cNvSpPr>
            <a:spLocks noGrp="1" noChangeArrowheads="1"/>
          </p:cNvSpPr>
          <p:nvPr>
            <p:ph type="subTitle" idx="1" hasCustomPrompt="1"/>
          </p:nvPr>
        </p:nvSpPr>
        <p:spPr>
          <a:xfrm>
            <a:off x="808039" y="4374705"/>
            <a:ext cx="4975224" cy="350837"/>
          </a:xfrm>
          <a:extLst>
            <a:ext uri="{909E8E84-426E-40DD-AFC4-6F175D3DCCD1}">
              <a14:hiddenFill xmlns:a14="http://schemas.microsoft.com/office/drawing/2010/main">
                <a:solidFill>
                  <a:schemeClr val="bg1"/>
                </a:solidFill>
              </a14:hiddenFill>
            </a:ext>
          </a:extLst>
        </p:spPr>
        <p:txBody>
          <a:bodyPr/>
          <a:lstStyle>
            <a:lvl1pPr marL="0" indent="0">
              <a:lnSpc>
                <a:spcPct val="80000"/>
              </a:lnSpc>
              <a:buFontTx/>
              <a:buNone/>
              <a:defRPr sz="2000" b="1" i="0">
                <a:solidFill>
                  <a:schemeClr val="tx1"/>
                </a:solidFill>
                <a:latin typeface="Swis721 BT" panose="020B0504020202020204" pitchFamily="34" charset="0"/>
              </a:defRPr>
            </a:lvl1pPr>
          </a:lstStyle>
          <a:p>
            <a:pPr lvl="0"/>
            <a:r>
              <a:rPr lang="en-US" noProof="0" dirty="0"/>
              <a:t>Name presenter</a:t>
            </a:r>
          </a:p>
        </p:txBody>
      </p:sp>
      <p:sp>
        <p:nvSpPr>
          <p:cNvPr id="17" name="Rectangle 5"/>
          <p:cNvSpPr>
            <a:spLocks noGrp="1" noChangeArrowheads="1"/>
          </p:cNvSpPr>
          <p:nvPr>
            <p:ph type="title"/>
          </p:nvPr>
        </p:nvSpPr>
        <p:spPr bwMode="auto">
          <a:xfrm>
            <a:off x="847725" y="54"/>
            <a:ext cx="10437814" cy="121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0" tIns="45644" rIns="91290" bIns="45644" numCol="1" anchor="ctr" anchorCtr="0" compatLnSpc="1">
            <a:prstTxWarp prst="textNoShape">
              <a:avLst/>
            </a:prstTxWarp>
          </a:bodyPr>
          <a:lstStyle/>
          <a:p>
            <a:pPr lvl="0"/>
            <a:r>
              <a:rPr lang="nl-NL" dirty="0"/>
              <a:t>Klik om de stijl te bewerken</a:t>
            </a:r>
            <a:endParaRPr lang="en-US" dirty="0"/>
          </a:p>
        </p:txBody>
      </p:sp>
      <p:sp>
        <p:nvSpPr>
          <p:cNvPr id="23" name="Tijdelijke aanduiding voor afbeelding 2"/>
          <p:cNvSpPr>
            <a:spLocks noGrp="1"/>
          </p:cNvSpPr>
          <p:nvPr>
            <p:ph type="pic" idx="12"/>
          </p:nvPr>
        </p:nvSpPr>
        <p:spPr>
          <a:xfrm>
            <a:off x="6406263" y="1533104"/>
            <a:ext cx="2819400" cy="2114550"/>
          </a:xfrm>
        </p:spPr>
        <p:txBody>
          <a:bodyPr/>
          <a:lstStyle>
            <a:lvl1pPr marL="0" indent="0">
              <a:buNone/>
              <a:defRPr sz="1600"/>
            </a:lvl1pPr>
            <a:lvl2pPr marL="456409" indent="0">
              <a:buNone/>
              <a:defRPr sz="2800"/>
            </a:lvl2pPr>
            <a:lvl3pPr marL="912822" indent="0">
              <a:buNone/>
              <a:defRPr sz="2400"/>
            </a:lvl3pPr>
            <a:lvl4pPr marL="1369255" indent="0">
              <a:buNone/>
              <a:defRPr sz="2000"/>
            </a:lvl4pPr>
            <a:lvl5pPr marL="1825656" indent="0">
              <a:buNone/>
              <a:defRPr sz="2000"/>
            </a:lvl5pPr>
            <a:lvl6pPr marL="2282089" indent="0">
              <a:buNone/>
              <a:defRPr sz="2000"/>
            </a:lvl6pPr>
            <a:lvl7pPr marL="2738509" indent="0">
              <a:buNone/>
              <a:defRPr sz="2000"/>
            </a:lvl7pPr>
            <a:lvl8pPr marL="3194925" indent="0">
              <a:buNone/>
              <a:defRPr sz="2000"/>
            </a:lvl8pPr>
            <a:lvl9pPr marL="3651343" indent="0">
              <a:buNone/>
              <a:defRPr sz="2000"/>
            </a:lvl9pPr>
          </a:lstStyle>
          <a:p>
            <a:pPr lvl="0"/>
            <a:r>
              <a:rPr lang="nl-NL" noProof="0" dirty="0"/>
              <a:t>Klik op het pictogram als u een afbeelding wilt toevoegen</a:t>
            </a:r>
          </a:p>
        </p:txBody>
      </p:sp>
      <p:sp>
        <p:nvSpPr>
          <p:cNvPr id="26" name="Tijdelijke aanduiding voor tekst 2"/>
          <p:cNvSpPr>
            <a:spLocks noGrp="1"/>
          </p:cNvSpPr>
          <p:nvPr>
            <p:ph type="body" idx="13" hasCustomPrompt="1"/>
          </p:nvPr>
        </p:nvSpPr>
        <p:spPr>
          <a:xfrm>
            <a:off x="820407" y="4725542"/>
            <a:ext cx="4962867" cy="802187"/>
          </a:xfrm>
        </p:spPr>
        <p:txBody>
          <a:bodyPr anchor="t" anchorCtr="0"/>
          <a:lstStyle>
            <a:lvl1pPr marL="0" indent="0">
              <a:buNone/>
              <a:defRPr sz="1800"/>
            </a:lvl1pPr>
            <a:lvl2pPr marL="456409" indent="0">
              <a:buNone/>
              <a:defRPr sz="1800"/>
            </a:lvl2pPr>
            <a:lvl3pPr marL="912822" indent="0">
              <a:buNone/>
              <a:defRPr sz="1600"/>
            </a:lvl3pPr>
            <a:lvl4pPr marL="1369255" indent="0">
              <a:buNone/>
              <a:defRPr sz="1400"/>
            </a:lvl4pPr>
            <a:lvl5pPr marL="1825656" indent="0">
              <a:buNone/>
              <a:defRPr sz="1400"/>
            </a:lvl5pPr>
            <a:lvl6pPr marL="2282089" indent="0">
              <a:buNone/>
              <a:defRPr sz="1400"/>
            </a:lvl6pPr>
            <a:lvl7pPr marL="2738509" indent="0">
              <a:buNone/>
              <a:defRPr sz="1400"/>
            </a:lvl7pPr>
            <a:lvl8pPr marL="3194925" indent="0">
              <a:buNone/>
              <a:defRPr sz="1400"/>
            </a:lvl8pPr>
            <a:lvl9pPr marL="3651343" indent="0">
              <a:buNone/>
              <a:defRPr sz="1400"/>
            </a:lvl9pPr>
          </a:lstStyle>
          <a:p>
            <a:pPr lvl="0"/>
            <a:r>
              <a:rPr lang="nl-NL" dirty="0"/>
              <a:t>Job </a:t>
            </a:r>
            <a:r>
              <a:rPr lang="nl-NL" dirty="0" err="1"/>
              <a:t>title</a:t>
            </a:r>
            <a:r>
              <a:rPr lang="nl-NL" dirty="0"/>
              <a:t> 1</a:t>
            </a:r>
            <a:br>
              <a:rPr lang="nl-NL" dirty="0"/>
            </a:br>
            <a:r>
              <a:rPr lang="nl-NL" dirty="0"/>
              <a:t>Job </a:t>
            </a:r>
            <a:r>
              <a:rPr lang="nl-NL" dirty="0" err="1"/>
              <a:t>title</a:t>
            </a:r>
            <a:r>
              <a:rPr lang="nl-NL" dirty="0"/>
              <a:t> 2</a:t>
            </a:r>
          </a:p>
        </p:txBody>
      </p:sp>
      <p:pic>
        <p:nvPicPr>
          <p:cNvPr id="18" name="Picture 3" descr="C:\Temp\DAF_Pac_whit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29662" b="63621"/>
          <a:stretch/>
        </p:blipFill>
        <p:spPr bwMode="auto">
          <a:xfrm>
            <a:off x="10432675" y="6121707"/>
            <a:ext cx="814762" cy="22672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Temp\DAF_Pac_whit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29662" b="63621"/>
          <a:stretch/>
        </p:blipFill>
        <p:spPr bwMode="auto">
          <a:xfrm>
            <a:off x="10432675" y="6121707"/>
            <a:ext cx="814762" cy="22672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Temp\DAF logo color.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29895" b="64026"/>
          <a:stretch/>
        </p:blipFill>
        <p:spPr bwMode="auto">
          <a:xfrm>
            <a:off x="10426280" y="6121707"/>
            <a:ext cx="821201" cy="226728"/>
          </a:xfrm>
          <a:prstGeom prst="rect">
            <a:avLst/>
          </a:prstGeom>
          <a:noFill/>
          <a:extLst>
            <a:ext uri="{909E8E84-426E-40DD-AFC4-6F175D3DCCD1}">
              <a14:hiddenFill xmlns:a14="http://schemas.microsoft.com/office/drawing/2010/main">
                <a:solidFill>
                  <a:srgbClr val="FFFFFF"/>
                </a:solidFill>
              </a14:hiddenFill>
            </a:ext>
          </a:extLst>
        </p:spPr>
      </p:pic>
      <p:sp>
        <p:nvSpPr>
          <p:cNvPr id="31" name="Tijdelijke aanduiding voor afbeelding 2"/>
          <p:cNvSpPr>
            <a:spLocks noGrp="1"/>
          </p:cNvSpPr>
          <p:nvPr>
            <p:ph type="pic" idx="15"/>
          </p:nvPr>
        </p:nvSpPr>
        <p:spPr>
          <a:xfrm>
            <a:off x="9225664" y="2110528"/>
            <a:ext cx="2049498" cy="1537124"/>
          </a:xfrm>
        </p:spPr>
        <p:txBody>
          <a:bodyPr/>
          <a:lstStyle>
            <a:lvl1pPr marL="0" indent="0">
              <a:buNone/>
              <a:defRPr sz="1600"/>
            </a:lvl1pPr>
            <a:lvl2pPr marL="456409" indent="0">
              <a:buNone/>
              <a:defRPr sz="2800"/>
            </a:lvl2pPr>
            <a:lvl3pPr marL="912822" indent="0">
              <a:buNone/>
              <a:defRPr sz="2400"/>
            </a:lvl3pPr>
            <a:lvl4pPr marL="1369255" indent="0">
              <a:buNone/>
              <a:defRPr sz="2000"/>
            </a:lvl4pPr>
            <a:lvl5pPr marL="1825656" indent="0">
              <a:buNone/>
              <a:defRPr sz="2000"/>
            </a:lvl5pPr>
            <a:lvl6pPr marL="2282089" indent="0">
              <a:buNone/>
              <a:defRPr sz="2000"/>
            </a:lvl6pPr>
            <a:lvl7pPr marL="2738509" indent="0">
              <a:buNone/>
              <a:defRPr sz="2000"/>
            </a:lvl7pPr>
            <a:lvl8pPr marL="3194925" indent="0">
              <a:buNone/>
              <a:defRPr sz="2000"/>
            </a:lvl8pPr>
            <a:lvl9pPr marL="3651343" indent="0">
              <a:buNone/>
              <a:defRPr sz="2000"/>
            </a:lvl9pPr>
          </a:lstStyle>
          <a:p>
            <a:pPr lvl="0"/>
            <a:r>
              <a:rPr lang="nl-NL" noProof="0" dirty="0"/>
              <a:t>Klik op het pictogram als u een afbeelding wilt toevoegen</a:t>
            </a:r>
          </a:p>
        </p:txBody>
      </p:sp>
      <p:sp>
        <p:nvSpPr>
          <p:cNvPr id="32" name="Tijdelijke aanduiding voor afbeelding 2"/>
          <p:cNvSpPr>
            <a:spLocks noGrp="1"/>
          </p:cNvSpPr>
          <p:nvPr>
            <p:ph type="pic" idx="16"/>
          </p:nvPr>
        </p:nvSpPr>
        <p:spPr>
          <a:xfrm>
            <a:off x="8809091" y="3647653"/>
            <a:ext cx="2466123" cy="1849594"/>
          </a:xfrm>
        </p:spPr>
        <p:txBody>
          <a:bodyPr/>
          <a:lstStyle>
            <a:lvl1pPr marL="0" indent="0">
              <a:buNone/>
              <a:defRPr sz="1600"/>
            </a:lvl1pPr>
            <a:lvl2pPr marL="456409" indent="0">
              <a:buNone/>
              <a:defRPr sz="2800"/>
            </a:lvl2pPr>
            <a:lvl3pPr marL="912822" indent="0">
              <a:buNone/>
              <a:defRPr sz="2400"/>
            </a:lvl3pPr>
            <a:lvl4pPr marL="1369255" indent="0">
              <a:buNone/>
              <a:defRPr sz="2000"/>
            </a:lvl4pPr>
            <a:lvl5pPr marL="1825656" indent="0">
              <a:buNone/>
              <a:defRPr sz="2000"/>
            </a:lvl5pPr>
            <a:lvl6pPr marL="2282089" indent="0">
              <a:buNone/>
              <a:defRPr sz="2000"/>
            </a:lvl6pPr>
            <a:lvl7pPr marL="2738509" indent="0">
              <a:buNone/>
              <a:defRPr sz="2000"/>
            </a:lvl7pPr>
            <a:lvl8pPr marL="3194925" indent="0">
              <a:buNone/>
              <a:defRPr sz="2000"/>
            </a:lvl8pPr>
            <a:lvl9pPr marL="3651343" indent="0">
              <a:buNone/>
              <a:defRPr sz="2000"/>
            </a:lvl9pPr>
          </a:lstStyle>
          <a:p>
            <a:pPr lvl="0"/>
            <a:r>
              <a:rPr lang="nl-NL" noProof="0" dirty="0"/>
              <a:t>Klik op het pictogram als u een afbeelding wilt toevoegen</a:t>
            </a:r>
          </a:p>
        </p:txBody>
      </p:sp>
      <p:sp>
        <p:nvSpPr>
          <p:cNvPr id="33" name="Tijdelijke aanduiding voor afbeelding 2"/>
          <p:cNvSpPr>
            <a:spLocks noGrp="1"/>
          </p:cNvSpPr>
          <p:nvPr>
            <p:ph type="pic" idx="17"/>
          </p:nvPr>
        </p:nvSpPr>
        <p:spPr>
          <a:xfrm>
            <a:off x="6708741" y="3647655"/>
            <a:ext cx="2100298" cy="1575224"/>
          </a:xfrm>
        </p:spPr>
        <p:txBody>
          <a:bodyPr/>
          <a:lstStyle>
            <a:lvl1pPr marL="0" indent="0">
              <a:buNone/>
              <a:defRPr sz="1600"/>
            </a:lvl1pPr>
            <a:lvl2pPr marL="456409" indent="0">
              <a:buNone/>
              <a:defRPr sz="2800"/>
            </a:lvl2pPr>
            <a:lvl3pPr marL="912822" indent="0">
              <a:buNone/>
              <a:defRPr sz="2400"/>
            </a:lvl3pPr>
            <a:lvl4pPr marL="1369255" indent="0">
              <a:buNone/>
              <a:defRPr sz="2000"/>
            </a:lvl4pPr>
            <a:lvl5pPr marL="1825656" indent="0">
              <a:buNone/>
              <a:defRPr sz="2000"/>
            </a:lvl5pPr>
            <a:lvl6pPr marL="2282089" indent="0">
              <a:buNone/>
              <a:defRPr sz="2000"/>
            </a:lvl6pPr>
            <a:lvl7pPr marL="2738509" indent="0">
              <a:buNone/>
              <a:defRPr sz="2000"/>
            </a:lvl7pPr>
            <a:lvl8pPr marL="3194925" indent="0">
              <a:buNone/>
              <a:defRPr sz="2000"/>
            </a:lvl8pPr>
            <a:lvl9pPr marL="3651343" indent="0">
              <a:buNone/>
              <a:defRPr sz="2000"/>
            </a:lvl9pPr>
          </a:lstStyle>
          <a:p>
            <a:pPr lvl="0"/>
            <a:r>
              <a:rPr lang="nl-NL" noProof="0" dirty="0"/>
              <a:t>Klik op het pictogram als u een afbeelding wilt toevoegen</a:t>
            </a:r>
          </a:p>
        </p:txBody>
      </p:sp>
      <p:pic>
        <p:nvPicPr>
          <p:cNvPr id="14" name="Picture 3" descr="W:\Communicatie\05 Shared Files\03 Logos\Leyland\Leyland_Trucks_Logo.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b="27868"/>
          <a:stretch/>
        </p:blipFill>
        <p:spPr bwMode="auto">
          <a:xfrm>
            <a:off x="252413" y="6127236"/>
            <a:ext cx="1371600" cy="238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59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No content (light background)">
    <p:spTree>
      <p:nvGrpSpPr>
        <p:cNvPr id="1" name=""/>
        <p:cNvGrpSpPr/>
        <p:nvPr/>
      </p:nvGrpSpPr>
      <p:grpSpPr>
        <a:xfrm>
          <a:off x="0" y="0"/>
          <a:ext cx="0" cy="0"/>
          <a:chOff x="0" y="0"/>
          <a:chExt cx="0" cy="0"/>
        </a:xfrm>
      </p:grpSpPr>
      <p:sp>
        <p:nvSpPr>
          <p:cNvPr id="11" name="Slide title">
            <a:extLst>
              <a:ext uri="{FF2B5EF4-FFF2-40B4-BE49-F238E27FC236}">
                <a16:creationId xmlns:a16="http://schemas.microsoft.com/office/drawing/2014/main" id="{59E7FCBF-3598-49DF-A730-9BA8A2BEB127}"/>
              </a:ext>
            </a:extLst>
          </p:cNvPr>
          <p:cNvSpPr txBox="1"/>
          <p:nvPr/>
        </p:nvSpPr>
        <p:spPr>
          <a:xfrm>
            <a:off x="-12898" y="-415270"/>
            <a:ext cx="8333456" cy="338234"/>
          </a:xfrm>
          <a:prstGeom prst="rect">
            <a:avLst/>
          </a:prstGeom>
          <a:noFill/>
        </p:spPr>
        <p:txBody>
          <a:bodyPr wrap="square" rtlCol="0">
            <a:spAutoFit/>
          </a:bodyPr>
          <a:lstStyle/>
          <a:p>
            <a:pPr algn="l"/>
            <a:r>
              <a:rPr lang="nl-NL" sz="1598" b="1" dirty="0">
                <a:solidFill>
                  <a:srgbClr val="080808"/>
                </a:solidFill>
                <a:latin typeface="+mn-lt"/>
              </a:rPr>
              <a:t>No content (light background)</a:t>
            </a:r>
          </a:p>
        </p:txBody>
      </p:sp>
      <p:sp>
        <p:nvSpPr>
          <p:cNvPr id="24" name="Tekstvak 23">
            <a:extLst>
              <a:ext uri="{FF2B5EF4-FFF2-40B4-BE49-F238E27FC236}">
                <a16:creationId xmlns:a16="http://schemas.microsoft.com/office/drawing/2014/main" id="{3FB45008-7E25-4941-BAC9-DD1496BD8764}"/>
              </a:ext>
            </a:extLst>
          </p:cNvPr>
          <p:cNvSpPr txBox="1"/>
          <p:nvPr/>
        </p:nvSpPr>
        <p:spPr>
          <a:xfrm>
            <a:off x="-2879923" y="2718457"/>
            <a:ext cx="2746573" cy="954107"/>
          </a:xfrm>
          <a:prstGeom prst="rect">
            <a:avLst/>
          </a:prstGeom>
          <a:noFill/>
        </p:spPr>
        <p:txBody>
          <a:bodyPr wrap="square" rtlCol="0">
            <a:spAutoFit/>
          </a:bodyPr>
          <a:lstStyle/>
          <a:p>
            <a:pPr algn="r"/>
            <a:r>
              <a:rPr lang="nl-NL" sz="1400" dirty="0">
                <a:solidFill>
                  <a:srgbClr val="080808"/>
                </a:solidFill>
                <a:latin typeface="+mn-lt"/>
              </a:rPr>
              <a:t>Select a background-image </a:t>
            </a:r>
            <a:br>
              <a:rPr lang="nl-NL" sz="1400" dirty="0">
                <a:solidFill>
                  <a:srgbClr val="080808"/>
                </a:solidFill>
                <a:latin typeface="+mn-lt"/>
              </a:rPr>
            </a:br>
            <a:r>
              <a:rPr lang="nl-NL" sz="1400" dirty="0">
                <a:solidFill>
                  <a:srgbClr val="080808"/>
                </a:solidFill>
                <a:latin typeface="+mn-lt"/>
              </a:rPr>
              <a:t>via </a:t>
            </a:r>
            <a:r>
              <a:rPr lang="nl-NL" sz="1400" dirty="0" err="1">
                <a:solidFill>
                  <a:srgbClr val="080808"/>
                </a:solidFill>
                <a:latin typeface="+mn-lt"/>
              </a:rPr>
              <a:t>the</a:t>
            </a:r>
            <a:r>
              <a:rPr lang="nl-NL" sz="1400" dirty="0">
                <a:solidFill>
                  <a:srgbClr val="080808"/>
                </a:solidFill>
                <a:latin typeface="+mn-lt"/>
              </a:rPr>
              <a:t> DAF-tab. Or search </a:t>
            </a:r>
            <a:br>
              <a:rPr lang="nl-NL" sz="1400" dirty="0">
                <a:solidFill>
                  <a:srgbClr val="080808"/>
                </a:solidFill>
                <a:latin typeface="+mn-lt"/>
              </a:rPr>
            </a:br>
            <a:r>
              <a:rPr lang="nl-NL" sz="1400" dirty="0" err="1">
                <a:solidFill>
                  <a:srgbClr val="080808"/>
                </a:solidFill>
                <a:latin typeface="+mn-lt"/>
              </a:rPr>
              <a:t>the</a:t>
            </a:r>
            <a:r>
              <a:rPr lang="nl-NL" sz="1400" dirty="0">
                <a:solidFill>
                  <a:srgbClr val="080808"/>
                </a:solidFill>
                <a:latin typeface="+mn-lt"/>
              </a:rPr>
              <a:t> DAF Image Library</a:t>
            </a:r>
            <a:br>
              <a:rPr lang="nl-NL" sz="1400" dirty="0">
                <a:solidFill>
                  <a:srgbClr val="080808"/>
                </a:solidFill>
                <a:latin typeface="+mn-lt"/>
              </a:rPr>
            </a:br>
            <a:r>
              <a:rPr lang="nl-NL" sz="1400" dirty="0">
                <a:solidFill>
                  <a:srgbClr val="080808"/>
                </a:solidFill>
                <a:latin typeface="+mn-lt"/>
              </a:rPr>
              <a:t>on daf.com</a:t>
            </a:r>
          </a:p>
        </p:txBody>
      </p:sp>
      <p:sp>
        <p:nvSpPr>
          <p:cNvPr id="25" name="Rechthoek 24">
            <a:extLst>
              <a:ext uri="{FF2B5EF4-FFF2-40B4-BE49-F238E27FC236}">
                <a16:creationId xmlns:a16="http://schemas.microsoft.com/office/drawing/2014/main" id="{DB6F1D9E-8A80-4A38-82D5-CF3AA7A6834B}"/>
              </a:ext>
            </a:extLst>
          </p:cNvPr>
          <p:cNvSpPr/>
          <p:nvPr/>
        </p:nvSpPr>
        <p:spPr bwMode="auto">
          <a:xfrm>
            <a:off x="-409525" y="3978870"/>
            <a:ext cx="216024" cy="216024"/>
          </a:xfrm>
          <a:prstGeom prst="rect">
            <a:avLst/>
          </a:prstGeom>
          <a:solidFill>
            <a:srgbClr val="00529C"/>
          </a:solidFill>
          <a:ln w="9525" cap="flat" cmpd="sng" algn="ctr">
            <a:solidFill>
              <a:schemeClr val="tx1"/>
            </a:solidFill>
            <a:prstDash val="solid"/>
            <a:round/>
            <a:headEnd type="none" w="med" len="med"/>
            <a:tailEnd type="none" w="med" len="med"/>
          </a:ln>
          <a:effectLst/>
        </p:spPr>
        <p:txBody>
          <a:bodyPr vert="horz" wrap="square" lIns="91378" tIns="45689" rIns="91378" bIns="45689" numCol="1" rtlCol="0" anchor="t" anchorCtr="0" compatLnSpc="1">
            <a:prstTxWarp prst="textNoShape">
              <a:avLst/>
            </a:prstTxWarp>
          </a:bodyPr>
          <a:lstStyle/>
          <a:p>
            <a:pPr marL="0" marR="0" indent="0" algn="l" defTabSz="913900" rtl="0" eaLnBrk="0" fontAlgn="base" latinLnBrk="0" hangingPunct="0">
              <a:lnSpc>
                <a:spcPct val="100000"/>
              </a:lnSpc>
              <a:spcBef>
                <a:spcPct val="0"/>
              </a:spcBef>
              <a:spcAft>
                <a:spcPct val="0"/>
              </a:spcAft>
              <a:buClrTx/>
              <a:buSzTx/>
              <a:buFontTx/>
              <a:buNone/>
              <a:tabLst/>
            </a:pPr>
            <a:endParaRPr kumimoji="0" lang="nl-NL" sz="2000" b="0" i="0" u="none" strike="noStrike" cap="none" normalizeH="0" baseline="0">
              <a:ln>
                <a:noFill/>
              </a:ln>
              <a:solidFill>
                <a:srgbClr val="FFFFFF"/>
              </a:solidFill>
              <a:effectLst/>
              <a:latin typeface="Arial" charset="0"/>
            </a:endParaRPr>
          </a:p>
        </p:txBody>
      </p:sp>
      <p:sp>
        <p:nvSpPr>
          <p:cNvPr id="26" name="Tekstvak 25">
            <a:extLst>
              <a:ext uri="{FF2B5EF4-FFF2-40B4-BE49-F238E27FC236}">
                <a16:creationId xmlns:a16="http://schemas.microsoft.com/office/drawing/2014/main" id="{3F425764-023B-4F1F-A529-4627CD68E693}"/>
              </a:ext>
            </a:extLst>
          </p:cNvPr>
          <p:cNvSpPr txBox="1"/>
          <p:nvPr/>
        </p:nvSpPr>
        <p:spPr>
          <a:xfrm>
            <a:off x="-2418777" y="3966233"/>
            <a:ext cx="2015826" cy="276679"/>
          </a:xfrm>
          <a:prstGeom prst="rect">
            <a:avLst/>
          </a:prstGeom>
          <a:noFill/>
        </p:spPr>
        <p:txBody>
          <a:bodyPr wrap="square" rtlCol="0">
            <a:spAutoFit/>
          </a:bodyPr>
          <a:lstStyle/>
          <a:p>
            <a:pPr algn="r"/>
            <a:r>
              <a:rPr lang="nl-NL" sz="1198" dirty="0">
                <a:solidFill>
                  <a:srgbClr val="080808"/>
                </a:solidFill>
                <a:latin typeface="+mn-lt"/>
              </a:rPr>
              <a:t>Standard Support </a:t>
            </a:r>
            <a:r>
              <a:rPr lang="nl-NL" sz="1198" dirty="0" err="1">
                <a:solidFill>
                  <a:srgbClr val="080808"/>
                </a:solidFill>
                <a:latin typeface="+mn-lt"/>
              </a:rPr>
              <a:t>color</a:t>
            </a:r>
            <a:r>
              <a:rPr lang="nl-NL" sz="1198" dirty="0">
                <a:solidFill>
                  <a:srgbClr val="080808"/>
                </a:solidFill>
                <a:latin typeface="+mn-lt"/>
              </a:rPr>
              <a:t>:</a:t>
            </a:r>
          </a:p>
        </p:txBody>
      </p:sp>
      <p:sp>
        <p:nvSpPr>
          <p:cNvPr id="27" name="Rechthoek 26">
            <a:extLst>
              <a:ext uri="{FF2B5EF4-FFF2-40B4-BE49-F238E27FC236}">
                <a16:creationId xmlns:a16="http://schemas.microsoft.com/office/drawing/2014/main" id="{9B019416-20EA-47E0-8991-846EE05EF558}"/>
              </a:ext>
            </a:extLst>
          </p:cNvPr>
          <p:cNvSpPr/>
          <p:nvPr/>
        </p:nvSpPr>
        <p:spPr bwMode="auto">
          <a:xfrm>
            <a:off x="-409525" y="4264622"/>
            <a:ext cx="216024" cy="216024"/>
          </a:xfrm>
          <a:prstGeom prst="rect">
            <a:avLst/>
          </a:prstGeom>
          <a:solidFill>
            <a:srgbClr val="FC5F01"/>
          </a:solidFill>
          <a:ln w="9525" cap="flat" cmpd="sng" algn="ctr">
            <a:solidFill>
              <a:schemeClr val="tx1"/>
            </a:solidFill>
            <a:prstDash val="solid"/>
            <a:round/>
            <a:headEnd type="none" w="med" len="med"/>
            <a:tailEnd type="none" w="med" len="med"/>
          </a:ln>
          <a:effectLst/>
        </p:spPr>
        <p:txBody>
          <a:bodyPr vert="horz" wrap="square" lIns="91378" tIns="45689" rIns="91378" bIns="45689" numCol="1" rtlCol="0" anchor="t" anchorCtr="0" compatLnSpc="1">
            <a:prstTxWarp prst="textNoShape">
              <a:avLst/>
            </a:prstTxWarp>
          </a:bodyPr>
          <a:lstStyle/>
          <a:p>
            <a:pPr marL="0" marR="0" indent="0" algn="l" defTabSz="913900" rtl="0" eaLnBrk="0" fontAlgn="base" latinLnBrk="0" hangingPunct="0">
              <a:lnSpc>
                <a:spcPct val="100000"/>
              </a:lnSpc>
              <a:spcBef>
                <a:spcPct val="0"/>
              </a:spcBef>
              <a:spcAft>
                <a:spcPct val="0"/>
              </a:spcAft>
              <a:buClrTx/>
              <a:buSzTx/>
              <a:buFontTx/>
              <a:buNone/>
              <a:tabLst/>
            </a:pPr>
            <a:endParaRPr kumimoji="0" lang="nl-NL" sz="2000" b="0" i="0" u="none" strike="noStrike" cap="none" normalizeH="0" baseline="0">
              <a:ln>
                <a:noFill/>
              </a:ln>
              <a:solidFill>
                <a:srgbClr val="FFFFFF"/>
              </a:solidFill>
              <a:effectLst/>
              <a:latin typeface="Arial" charset="0"/>
            </a:endParaRPr>
          </a:p>
        </p:txBody>
      </p:sp>
      <p:sp>
        <p:nvSpPr>
          <p:cNvPr id="28" name="Tekstvak 27">
            <a:extLst>
              <a:ext uri="{FF2B5EF4-FFF2-40B4-BE49-F238E27FC236}">
                <a16:creationId xmlns:a16="http://schemas.microsoft.com/office/drawing/2014/main" id="{D537A18B-CEA4-4C06-846D-1412DF5E4A5C}"/>
              </a:ext>
            </a:extLst>
          </p:cNvPr>
          <p:cNvSpPr txBox="1"/>
          <p:nvPr/>
        </p:nvSpPr>
        <p:spPr>
          <a:xfrm>
            <a:off x="-2418777" y="4251983"/>
            <a:ext cx="2015826" cy="276679"/>
          </a:xfrm>
          <a:prstGeom prst="rect">
            <a:avLst/>
          </a:prstGeom>
          <a:noFill/>
        </p:spPr>
        <p:txBody>
          <a:bodyPr wrap="square" rtlCol="0">
            <a:spAutoFit/>
          </a:bodyPr>
          <a:lstStyle/>
          <a:p>
            <a:pPr algn="r"/>
            <a:r>
              <a:rPr lang="nl-NL" sz="1198" dirty="0">
                <a:solidFill>
                  <a:srgbClr val="080808"/>
                </a:solidFill>
                <a:latin typeface="+mn-lt"/>
              </a:rPr>
              <a:t>MY2017 Support </a:t>
            </a:r>
            <a:r>
              <a:rPr lang="nl-NL" sz="1198" dirty="0" err="1">
                <a:solidFill>
                  <a:srgbClr val="080808"/>
                </a:solidFill>
                <a:latin typeface="+mn-lt"/>
              </a:rPr>
              <a:t>color</a:t>
            </a:r>
            <a:r>
              <a:rPr lang="nl-NL" sz="1198" dirty="0">
                <a:solidFill>
                  <a:srgbClr val="080808"/>
                </a:solidFill>
                <a:latin typeface="+mn-lt"/>
              </a:rPr>
              <a:t>:</a:t>
            </a:r>
          </a:p>
        </p:txBody>
      </p:sp>
      <p:sp>
        <p:nvSpPr>
          <p:cNvPr id="29" name="Rechthoek 28">
            <a:extLst>
              <a:ext uri="{FF2B5EF4-FFF2-40B4-BE49-F238E27FC236}">
                <a16:creationId xmlns:a16="http://schemas.microsoft.com/office/drawing/2014/main" id="{1C1C1104-8FCA-4121-883E-332596E03BA4}"/>
              </a:ext>
            </a:extLst>
          </p:cNvPr>
          <p:cNvSpPr/>
          <p:nvPr/>
        </p:nvSpPr>
        <p:spPr bwMode="auto">
          <a:xfrm>
            <a:off x="-409525" y="4559895"/>
            <a:ext cx="216024" cy="216024"/>
          </a:xfrm>
          <a:prstGeom prst="rect">
            <a:avLst/>
          </a:prstGeom>
          <a:solidFill>
            <a:srgbClr val="FFC107"/>
          </a:solidFill>
          <a:ln w="9525" cap="flat" cmpd="sng" algn="ctr">
            <a:solidFill>
              <a:schemeClr val="tx1"/>
            </a:solidFill>
            <a:prstDash val="solid"/>
            <a:round/>
            <a:headEnd type="none" w="med" len="med"/>
            <a:tailEnd type="none" w="med" len="med"/>
          </a:ln>
          <a:effectLst/>
        </p:spPr>
        <p:txBody>
          <a:bodyPr vert="horz" wrap="square" lIns="91378" tIns="45689" rIns="91378" bIns="45689" numCol="1" rtlCol="0" anchor="t" anchorCtr="0" compatLnSpc="1">
            <a:prstTxWarp prst="textNoShape">
              <a:avLst/>
            </a:prstTxWarp>
          </a:bodyPr>
          <a:lstStyle/>
          <a:p>
            <a:pPr marL="0" marR="0" indent="0" algn="l" defTabSz="913900" rtl="0" eaLnBrk="0" fontAlgn="base" latinLnBrk="0" hangingPunct="0">
              <a:lnSpc>
                <a:spcPct val="100000"/>
              </a:lnSpc>
              <a:spcBef>
                <a:spcPct val="0"/>
              </a:spcBef>
              <a:spcAft>
                <a:spcPct val="0"/>
              </a:spcAft>
              <a:buClrTx/>
              <a:buSzTx/>
              <a:buFontTx/>
              <a:buNone/>
              <a:tabLst/>
            </a:pPr>
            <a:endParaRPr kumimoji="0" lang="nl-NL" sz="2000" b="0" i="0" u="none" strike="noStrike" cap="none" normalizeH="0" baseline="0" dirty="0">
              <a:ln>
                <a:noFill/>
              </a:ln>
              <a:solidFill>
                <a:srgbClr val="FFFFFF"/>
              </a:solidFill>
              <a:effectLst/>
              <a:latin typeface="Arial" charset="0"/>
            </a:endParaRPr>
          </a:p>
        </p:txBody>
      </p:sp>
      <p:sp>
        <p:nvSpPr>
          <p:cNvPr id="30" name="Tekstvak 29">
            <a:extLst>
              <a:ext uri="{FF2B5EF4-FFF2-40B4-BE49-F238E27FC236}">
                <a16:creationId xmlns:a16="http://schemas.microsoft.com/office/drawing/2014/main" id="{647E0619-9EE0-49FE-9282-6EA866C3BDD3}"/>
              </a:ext>
            </a:extLst>
          </p:cNvPr>
          <p:cNvSpPr txBox="1"/>
          <p:nvPr/>
        </p:nvSpPr>
        <p:spPr>
          <a:xfrm>
            <a:off x="-2418777" y="4547257"/>
            <a:ext cx="2015826" cy="276679"/>
          </a:xfrm>
          <a:prstGeom prst="rect">
            <a:avLst/>
          </a:prstGeom>
          <a:noFill/>
        </p:spPr>
        <p:txBody>
          <a:bodyPr wrap="square" rtlCol="0">
            <a:spAutoFit/>
          </a:bodyPr>
          <a:lstStyle/>
          <a:p>
            <a:pPr algn="r"/>
            <a:r>
              <a:rPr lang="nl-NL" sz="1198" dirty="0">
                <a:solidFill>
                  <a:srgbClr val="080808"/>
                </a:solidFill>
                <a:latin typeface="+mn-lt"/>
              </a:rPr>
              <a:t>NGD Support </a:t>
            </a:r>
            <a:r>
              <a:rPr lang="nl-NL" sz="1198" dirty="0" err="1">
                <a:solidFill>
                  <a:srgbClr val="080808"/>
                </a:solidFill>
                <a:latin typeface="+mn-lt"/>
              </a:rPr>
              <a:t>color</a:t>
            </a:r>
            <a:r>
              <a:rPr lang="nl-NL" sz="1198" dirty="0">
                <a:solidFill>
                  <a:srgbClr val="080808"/>
                </a:solidFill>
                <a:latin typeface="+mn-lt"/>
              </a:rPr>
              <a:t>:</a:t>
            </a:r>
          </a:p>
        </p:txBody>
      </p:sp>
      <p:sp>
        <p:nvSpPr>
          <p:cNvPr id="31" name="Tekstvak 30">
            <a:extLst>
              <a:ext uri="{FF2B5EF4-FFF2-40B4-BE49-F238E27FC236}">
                <a16:creationId xmlns:a16="http://schemas.microsoft.com/office/drawing/2014/main" id="{431EBE3E-1087-41B9-84CB-86C6E0CEBDF8}"/>
              </a:ext>
            </a:extLst>
          </p:cNvPr>
          <p:cNvSpPr txBox="1"/>
          <p:nvPr/>
        </p:nvSpPr>
        <p:spPr>
          <a:xfrm>
            <a:off x="-2418777" y="4864758"/>
            <a:ext cx="2015826" cy="276679"/>
          </a:xfrm>
          <a:prstGeom prst="rect">
            <a:avLst/>
          </a:prstGeom>
          <a:noFill/>
        </p:spPr>
        <p:txBody>
          <a:bodyPr wrap="square" rtlCol="0">
            <a:spAutoFit/>
          </a:bodyPr>
          <a:lstStyle/>
          <a:p>
            <a:pPr algn="r"/>
            <a:r>
              <a:rPr lang="nl-NL" sz="1198" dirty="0">
                <a:solidFill>
                  <a:srgbClr val="080808"/>
                </a:solidFill>
                <a:latin typeface="+mn-lt"/>
              </a:rPr>
              <a:t>support </a:t>
            </a:r>
            <a:r>
              <a:rPr lang="nl-NL" sz="1198" dirty="0" err="1">
                <a:solidFill>
                  <a:srgbClr val="080808"/>
                </a:solidFill>
                <a:latin typeface="+mn-lt"/>
              </a:rPr>
              <a:t>colors</a:t>
            </a:r>
            <a:r>
              <a:rPr lang="nl-NL" sz="1198" dirty="0">
                <a:solidFill>
                  <a:srgbClr val="080808"/>
                </a:solidFill>
                <a:latin typeface="+mn-lt"/>
              </a:rPr>
              <a:t> 1:</a:t>
            </a:r>
          </a:p>
        </p:txBody>
      </p:sp>
      <p:sp>
        <p:nvSpPr>
          <p:cNvPr id="37" name="Tekstvak 36">
            <a:extLst>
              <a:ext uri="{FF2B5EF4-FFF2-40B4-BE49-F238E27FC236}">
                <a16:creationId xmlns:a16="http://schemas.microsoft.com/office/drawing/2014/main" id="{F7A8A132-C4C5-42F4-A420-E86729BE5D18}"/>
              </a:ext>
            </a:extLst>
          </p:cNvPr>
          <p:cNvSpPr txBox="1"/>
          <p:nvPr/>
        </p:nvSpPr>
        <p:spPr>
          <a:xfrm>
            <a:off x="-2418777" y="5436258"/>
            <a:ext cx="2015826" cy="276679"/>
          </a:xfrm>
          <a:prstGeom prst="rect">
            <a:avLst/>
          </a:prstGeom>
          <a:noFill/>
        </p:spPr>
        <p:txBody>
          <a:bodyPr wrap="square" rtlCol="0">
            <a:spAutoFit/>
          </a:bodyPr>
          <a:lstStyle/>
          <a:p>
            <a:pPr algn="r"/>
            <a:r>
              <a:rPr lang="nl-NL" sz="1198" dirty="0">
                <a:solidFill>
                  <a:srgbClr val="080808"/>
                </a:solidFill>
                <a:latin typeface="+mn-lt"/>
              </a:rPr>
              <a:t>support </a:t>
            </a:r>
            <a:r>
              <a:rPr lang="nl-NL" sz="1198" dirty="0" err="1">
                <a:solidFill>
                  <a:srgbClr val="080808"/>
                </a:solidFill>
                <a:latin typeface="+mn-lt"/>
              </a:rPr>
              <a:t>colors</a:t>
            </a:r>
            <a:r>
              <a:rPr lang="nl-NL" sz="1198" dirty="0">
                <a:solidFill>
                  <a:srgbClr val="080808"/>
                </a:solidFill>
                <a:latin typeface="+mn-lt"/>
              </a:rPr>
              <a:t> 2:</a:t>
            </a:r>
          </a:p>
        </p:txBody>
      </p:sp>
      <p:sp>
        <p:nvSpPr>
          <p:cNvPr id="22" name="Rechthoek 21">
            <a:extLst>
              <a:ext uri="{FF2B5EF4-FFF2-40B4-BE49-F238E27FC236}">
                <a16:creationId xmlns:a16="http://schemas.microsoft.com/office/drawing/2014/main" id="{0BA57B4C-99E0-413B-A928-C6C4DEE1BFF7}"/>
              </a:ext>
            </a:extLst>
          </p:cNvPr>
          <p:cNvSpPr/>
          <p:nvPr/>
        </p:nvSpPr>
        <p:spPr bwMode="auto">
          <a:xfrm>
            <a:off x="-1713989" y="5801257"/>
            <a:ext cx="216024" cy="216024"/>
          </a:xfrm>
          <a:prstGeom prst="rect">
            <a:avLst/>
          </a:prstGeom>
          <a:solidFill>
            <a:srgbClr val="CA0020"/>
          </a:solidFill>
          <a:ln w="9525" cap="flat" cmpd="sng" algn="ctr">
            <a:solidFill>
              <a:schemeClr val="tx1"/>
            </a:solidFill>
            <a:prstDash val="solid"/>
            <a:round/>
            <a:headEnd type="none" w="med" len="med"/>
            <a:tailEnd type="none" w="med" len="med"/>
          </a:ln>
          <a:effectLst/>
        </p:spPr>
        <p:txBody>
          <a:bodyPr vert="horz" wrap="square" lIns="91378" tIns="45689" rIns="91378" bIns="45689" numCol="1" rtlCol="0" anchor="t" anchorCtr="0" compatLnSpc="1">
            <a:prstTxWarp prst="textNoShape">
              <a:avLst/>
            </a:prstTxWarp>
          </a:bodyPr>
          <a:lstStyle/>
          <a:p>
            <a:pPr marL="0" marR="0" indent="0" algn="l" defTabSz="913900" rtl="0" eaLnBrk="0" fontAlgn="base" latinLnBrk="0" hangingPunct="0">
              <a:lnSpc>
                <a:spcPct val="100000"/>
              </a:lnSpc>
              <a:spcBef>
                <a:spcPct val="0"/>
              </a:spcBef>
              <a:spcAft>
                <a:spcPct val="0"/>
              </a:spcAft>
              <a:buClrTx/>
              <a:buSzTx/>
              <a:buFontTx/>
              <a:buNone/>
              <a:tabLst/>
            </a:pPr>
            <a:endParaRPr kumimoji="0" lang="nl-NL" sz="2000" b="0" i="0" u="none" strike="noStrike" cap="none" normalizeH="0" baseline="0">
              <a:ln>
                <a:noFill/>
              </a:ln>
              <a:solidFill>
                <a:srgbClr val="FFFFFF"/>
              </a:solidFill>
              <a:effectLst/>
              <a:latin typeface="Arial" charset="0"/>
            </a:endParaRPr>
          </a:p>
        </p:txBody>
      </p:sp>
      <p:sp>
        <p:nvSpPr>
          <p:cNvPr id="23" name="Rechthoek 22">
            <a:extLst>
              <a:ext uri="{FF2B5EF4-FFF2-40B4-BE49-F238E27FC236}">
                <a16:creationId xmlns:a16="http://schemas.microsoft.com/office/drawing/2014/main" id="{4B08CB79-FF92-415E-A3E5-D3D1E90336DE}"/>
              </a:ext>
            </a:extLst>
          </p:cNvPr>
          <p:cNvSpPr/>
          <p:nvPr/>
        </p:nvSpPr>
        <p:spPr bwMode="auto">
          <a:xfrm>
            <a:off x="-1382752" y="5801257"/>
            <a:ext cx="216024" cy="216024"/>
          </a:xfrm>
          <a:prstGeom prst="rect">
            <a:avLst/>
          </a:prstGeom>
          <a:solidFill>
            <a:srgbClr val="F4A582"/>
          </a:solidFill>
          <a:ln w="9525" cap="flat" cmpd="sng" algn="ctr">
            <a:solidFill>
              <a:schemeClr val="tx1"/>
            </a:solidFill>
            <a:prstDash val="solid"/>
            <a:round/>
            <a:headEnd type="none" w="med" len="med"/>
            <a:tailEnd type="none" w="med" len="med"/>
          </a:ln>
          <a:effectLst/>
        </p:spPr>
        <p:txBody>
          <a:bodyPr vert="horz" wrap="square" lIns="91378" tIns="45689" rIns="91378" bIns="45689" numCol="1" rtlCol="0" anchor="t" anchorCtr="0" compatLnSpc="1">
            <a:prstTxWarp prst="textNoShape">
              <a:avLst/>
            </a:prstTxWarp>
          </a:bodyPr>
          <a:lstStyle/>
          <a:p>
            <a:pPr marL="0" marR="0" indent="0" algn="l" defTabSz="913900" rtl="0" eaLnBrk="0" fontAlgn="base" latinLnBrk="0" hangingPunct="0">
              <a:lnSpc>
                <a:spcPct val="100000"/>
              </a:lnSpc>
              <a:spcBef>
                <a:spcPct val="0"/>
              </a:spcBef>
              <a:spcAft>
                <a:spcPct val="0"/>
              </a:spcAft>
              <a:buClrTx/>
              <a:buSzTx/>
              <a:buFontTx/>
              <a:buNone/>
              <a:tabLst/>
            </a:pPr>
            <a:endParaRPr kumimoji="0" lang="nl-NL" sz="2000" b="0" i="0" u="none" strike="noStrike" cap="none" normalizeH="0" baseline="0">
              <a:ln>
                <a:noFill/>
              </a:ln>
              <a:solidFill>
                <a:srgbClr val="FFFFFF"/>
              </a:solidFill>
              <a:effectLst/>
              <a:latin typeface="Arial" charset="0"/>
            </a:endParaRPr>
          </a:p>
        </p:txBody>
      </p:sp>
      <p:sp>
        <p:nvSpPr>
          <p:cNvPr id="43" name="Rechthoek 42">
            <a:extLst>
              <a:ext uri="{FF2B5EF4-FFF2-40B4-BE49-F238E27FC236}">
                <a16:creationId xmlns:a16="http://schemas.microsoft.com/office/drawing/2014/main" id="{3C6FCD65-5B5E-44A2-9D3D-84BE5880D932}"/>
              </a:ext>
            </a:extLst>
          </p:cNvPr>
          <p:cNvSpPr/>
          <p:nvPr/>
        </p:nvSpPr>
        <p:spPr bwMode="auto">
          <a:xfrm>
            <a:off x="-1051515" y="5801257"/>
            <a:ext cx="216024" cy="216024"/>
          </a:xfrm>
          <a:prstGeom prst="rect">
            <a:avLst/>
          </a:prstGeom>
          <a:solidFill>
            <a:schemeClr val="bg2">
              <a:lumMod val="85000"/>
            </a:schemeClr>
          </a:solidFill>
          <a:ln w="9525" cap="flat" cmpd="sng" algn="ctr">
            <a:solidFill>
              <a:schemeClr val="tx1"/>
            </a:solidFill>
            <a:prstDash val="solid"/>
            <a:round/>
            <a:headEnd type="none" w="med" len="med"/>
            <a:tailEnd type="none" w="med" len="med"/>
          </a:ln>
          <a:effectLst/>
        </p:spPr>
        <p:txBody>
          <a:bodyPr vert="horz" wrap="square" lIns="91378" tIns="45689" rIns="91378" bIns="45689" numCol="1" rtlCol="0" anchor="t" anchorCtr="0" compatLnSpc="1">
            <a:prstTxWarp prst="textNoShape">
              <a:avLst/>
            </a:prstTxWarp>
          </a:bodyPr>
          <a:lstStyle/>
          <a:p>
            <a:pPr marL="0" marR="0" indent="0" algn="l" defTabSz="913900" rtl="0" eaLnBrk="0" fontAlgn="base" latinLnBrk="0" hangingPunct="0">
              <a:lnSpc>
                <a:spcPct val="100000"/>
              </a:lnSpc>
              <a:spcBef>
                <a:spcPct val="0"/>
              </a:spcBef>
              <a:spcAft>
                <a:spcPct val="0"/>
              </a:spcAft>
              <a:buClrTx/>
              <a:buSzTx/>
              <a:buFontTx/>
              <a:buNone/>
              <a:tabLst/>
            </a:pPr>
            <a:endParaRPr kumimoji="0" lang="nl-NL" sz="2000" b="0" i="0" u="none" strike="noStrike" cap="none" normalizeH="0" baseline="0">
              <a:ln>
                <a:noFill/>
              </a:ln>
              <a:solidFill>
                <a:srgbClr val="FFFFFF"/>
              </a:solidFill>
              <a:effectLst/>
              <a:latin typeface="Arial" charset="0"/>
            </a:endParaRPr>
          </a:p>
        </p:txBody>
      </p:sp>
      <p:sp>
        <p:nvSpPr>
          <p:cNvPr id="44" name="Rechthoek 43">
            <a:extLst>
              <a:ext uri="{FF2B5EF4-FFF2-40B4-BE49-F238E27FC236}">
                <a16:creationId xmlns:a16="http://schemas.microsoft.com/office/drawing/2014/main" id="{3CD24816-F34A-4F8A-809D-31532EA1CCCF}"/>
              </a:ext>
            </a:extLst>
          </p:cNvPr>
          <p:cNvSpPr/>
          <p:nvPr/>
        </p:nvSpPr>
        <p:spPr bwMode="auto">
          <a:xfrm>
            <a:off x="-720278" y="5801257"/>
            <a:ext cx="216024" cy="216024"/>
          </a:xfrm>
          <a:prstGeom prst="rect">
            <a:avLst/>
          </a:prstGeom>
          <a:solidFill>
            <a:srgbClr val="B8E186"/>
          </a:solidFill>
          <a:ln w="9525" cap="flat" cmpd="sng" algn="ctr">
            <a:solidFill>
              <a:schemeClr val="tx1"/>
            </a:solidFill>
            <a:prstDash val="solid"/>
            <a:round/>
            <a:headEnd type="none" w="med" len="med"/>
            <a:tailEnd type="none" w="med" len="med"/>
          </a:ln>
          <a:effectLst/>
        </p:spPr>
        <p:txBody>
          <a:bodyPr vert="horz" wrap="square" lIns="91378" tIns="45689" rIns="91378" bIns="45689" numCol="1" rtlCol="0" anchor="t" anchorCtr="0" compatLnSpc="1">
            <a:prstTxWarp prst="textNoShape">
              <a:avLst/>
            </a:prstTxWarp>
          </a:bodyPr>
          <a:lstStyle/>
          <a:p>
            <a:pPr marL="0" marR="0" indent="0" algn="l" defTabSz="913900" rtl="0" eaLnBrk="0" fontAlgn="base" latinLnBrk="0" hangingPunct="0">
              <a:lnSpc>
                <a:spcPct val="100000"/>
              </a:lnSpc>
              <a:spcBef>
                <a:spcPct val="0"/>
              </a:spcBef>
              <a:spcAft>
                <a:spcPct val="0"/>
              </a:spcAft>
              <a:buClrTx/>
              <a:buSzTx/>
              <a:buFontTx/>
              <a:buNone/>
              <a:tabLst/>
            </a:pPr>
            <a:endParaRPr kumimoji="0" lang="nl-NL" sz="2000" b="0" i="0" u="none" strike="noStrike" cap="none" normalizeH="0" baseline="0">
              <a:ln>
                <a:noFill/>
              </a:ln>
              <a:solidFill>
                <a:srgbClr val="FFFFFF"/>
              </a:solidFill>
              <a:effectLst/>
              <a:latin typeface="Arial" charset="0"/>
            </a:endParaRPr>
          </a:p>
        </p:txBody>
      </p:sp>
      <p:sp>
        <p:nvSpPr>
          <p:cNvPr id="45" name="Rechthoek 44">
            <a:extLst>
              <a:ext uri="{FF2B5EF4-FFF2-40B4-BE49-F238E27FC236}">
                <a16:creationId xmlns:a16="http://schemas.microsoft.com/office/drawing/2014/main" id="{7942727B-1F91-4B67-A9BE-752658270ECA}"/>
              </a:ext>
            </a:extLst>
          </p:cNvPr>
          <p:cNvSpPr/>
          <p:nvPr/>
        </p:nvSpPr>
        <p:spPr bwMode="auto">
          <a:xfrm>
            <a:off x="-389042" y="5801257"/>
            <a:ext cx="216024" cy="216024"/>
          </a:xfrm>
          <a:prstGeom prst="rect">
            <a:avLst/>
          </a:prstGeom>
          <a:solidFill>
            <a:srgbClr val="4D9221"/>
          </a:solidFill>
          <a:ln w="9525" cap="flat" cmpd="sng" algn="ctr">
            <a:solidFill>
              <a:schemeClr val="tx1"/>
            </a:solidFill>
            <a:prstDash val="solid"/>
            <a:round/>
            <a:headEnd type="none" w="med" len="med"/>
            <a:tailEnd type="none" w="med" len="med"/>
          </a:ln>
          <a:effectLst/>
        </p:spPr>
        <p:txBody>
          <a:bodyPr vert="horz" wrap="square" lIns="91378" tIns="45689" rIns="91378" bIns="45689" numCol="1" rtlCol="0" anchor="t" anchorCtr="0" compatLnSpc="1">
            <a:prstTxWarp prst="textNoShape">
              <a:avLst/>
            </a:prstTxWarp>
          </a:bodyPr>
          <a:lstStyle/>
          <a:p>
            <a:pPr marL="0" marR="0" indent="0" algn="l" defTabSz="913900" rtl="0" eaLnBrk="0" fontAlgn="base" latinLnBrk="0" hangingPunct="0">
              <a:lnSpc>
                <a:spcPct val="100000"/>
              </a:lnSpc>
              <a:spcBef>
                <a:spcPct val="0"/>
              </a:spcBef>
              <a:spcAft>
                <a:spcPct val="0"/>
              </a:spcAft>
              <a:buClrTx/>
              <a:buSzTx/>
              <a:buFontTx/>
              <a:buNone/>
              <a:tabLst/>
            </a:pPr>
            <a:endParaRPr kumimoji="0" lang="nl-NL" sz="2000" b="0" i="0" u="none" strike="noStrike" cap="none" normalizeH="0" baseline="0">
              <a:ln>
                <a:noFill/>
              </a:ln>
              <a:solidFill>
                <a:srgbClr val="FFFFFF"/>
              </a:solidFill>
              <a:effectLst/>
              <a:latin typeface="Arial" charset="0"/>
            </a:endParaRPr>
          </a:p>
        </p:txBody>
      </p:sp>
      <p:sp>
        <p:nvSpPr>
          <p:cNvPr id="46" name="Rechthoek 45">
            <a:extLst>
              <a:ext uri="{FF2B5EF4-FFF2-40B4-BE49-F238E27FC236}">
                <a16:creationId xmlns:a16="http://schemas.microsoft.com/office/drawing/2014/main" id="{AD5A43D7-8793-4BA4-AEF3-711E700E09FA}"/>
              </a:ext>
            </a:extLst>
          </p:cNvPr>
          <p:cNvSpPr/>
          <p:nvPr/>
        </p:nvSpPr>
        <p:spPr bwMode="auto">
          <a:xfrm>
            <a:off x="-1713989" y="5220232"/>
            <a:ext cx="216024" cy="216024"/>
          </a:xfrm>
          <a:prstGeom prst="rect">
            <a:avLst/>
          </a:prstGeom>
          <a:solidFill>
            <a:srgbClr val="F46D43"/>
          </a:solidFill>
          <a:ln w="9525" cap="flat" cmpd="sng" algn="ctr">
            <a:solidFill>
              <a:schemeClr val="tx1"/>
            </a:solidFill>
            <a:prstDash val="solid"/>
            <a:round/>
            <a:headEnd type="none" w="med" len="med"/>
            <a:tailEnd type="none" w="med" len="med"/>
          </a:ln>
          <a:effectLst/>
        </p:spPr>
        <p:txBody>
          <a:bodyPr vert="horz" wrap="square" lIns="91378" tIns="45689" rIns="91378" bIns="45689" numCol="1" rtlCol="0" anchor="t" anchorCtr="0" compatLnSpc="1">
            <a:prstTxWarp prst="textNoShape">
              <a:avLst/>
            </a:prstTxWarp>
          </a:bodyPr>
          <a:lstStyle/>
          <a:p>
            <a:pPr marL="0" marR="0" indent="0" algn="l" defTabSz="913900" rtl="0" eaLnBrk="0" fontAlgn="base" latinLnBrk="0" hangingPunct="0">
              <a:lnSpc>
                <a:spcPct val="100000"/>
              </a:lnSpc>
              <a:spcBef>
                <a:spcPct val="0"/>
              </a:spcBef>
              <a:spcAft>
                <a:spcPct val="0"/>
              </a:spcAft>
              <a:buClrTx/>
              <a:buSzTx/>
              <a:buFontTx/>
              <a:buNone/>
              <a:tabLst/>
            </a:pPr>
            <a:endParaRPr kumimoji="0" lang="nl-NL" sz="2000" b="0" i="0" u="none" strike="noStrike" cap="none" normalizeH="0" baseline="0">
              <a:ln>
                <a:noFill/>
              </a:ln>
              <a:solidFill>
                <a:srgbClr val="FFFFFF"/>
              </a:solidFill>
              <a:effectLst/>
              <a:latin typeface="Arial" charset="0"/>
            </a:endParaRPr>
          </a:p>
        </p:txBody>
      </p:sp>
      <p:sp>
        <p:nvSpPr>
          <p:cNvPr id="47" name="Rechthoek 46">
            <a:extLst>
              <a:ext uri="{FF2B5EF4-FFF2-40B4-BE49-F238E27FC236}">
                <a16:creationId xmlns:a16="http://schemas.microsoft.com/office/drawing/2014/main" id="{A23B0B3C-3ADB-46D8-ABFB-822493EDE8BD}"/>
              </a:ext>
            </a:extLst>
          </p:cNvPr>
          <p:cNvSpPr/>
          <p:nvPr/>
        </p:nvSpPr>
        <p:spPr bwMode="auto">
          <a:xfrm>
            <a:off x="-1382752" y="5220232"/>
            <a:ext cx="216024" cy="216024"/>
          </a:xfrm>
          <a:prstGeom prst="rect">
            <a:avLst/>
          </a:prstGeom>
          <a:solidFill>
            <a:srgbClr val="FEE090"/>
          </a:solidFill>
          <a:ln w="9525" cap="flat" cmpd="sng" algn="ctr">
            <a:solidFill>
              <a:schemeClr val="tx1"/>
            </a:solidFill>
            <a:prstDash val="solid"/>
            <a:round/>
            <a:headEnd type="none" w="med" len="med"/>
            <a:tailEnd type="none" w="med" len="med"/>
          </a:ln>
          <a:effectLst/>
        </p:spPr>
        <p:txBody>
          <a:bodyPr vert="horz" wrap="square" lIns="91378" tIns="45689" rIns="91378" bIns="45689" numCol="1" rtlCol="0" anchor="t" anchorCtr="0" compatLnSpc="1">
            <a:prstTxWarp prst="textNoShape">
              <a:avLst/>
            </a:prstTxWarp>
          </a:bodyPr>
          <a:lstStyle/>
          <a:p>
            <a:pPr marL="0" marR="0" indent="0" algn="l" defTabSz="913900" rtl="0" eaLnBrk="0" fontAlgn="base" latinLnBrk="0" hangingPunct="0">
              <a:lnSpc>
                <a:spcPct val="100000"/>
              </a:lnSpc>
              <a:spcBef>
                <a:spcPct val="0"/>
              </a:spcBef>
              <a:spcAft>
                <a:spcPct val="0"/>
              </a:spcAft>
              <a:buClrTx/>
              <a:buSzTx/>
              <a:buFontTx/>
              <a:buNone/>
              <a:tabLst/>
            </a:pPr>
            <a:endParaRPr kumimoji="0" lang="nl-NL" sz="2000" b="0" i="0" u="none" strike="noStrike" cap="none" normalizeH="0" baseline="0">
              <a:ln>
                <a:noFill/>
              </a:ln>
              <a:solidFill>
                <a:srgbClr val="FFFFFF"/>
              </a:solidFill>
              <a:effectLst/>
              <a:latin typeface="Arial" charset="0"/>
            </a:endParaRPr>
          </a:p>
        </p:txBody>
      </p:sp>
      <p:sp>
        <p:nvSpPr>
          <p:cNvPr id="48" name="Rechthoek 47">
            <a:extLst>
              <a:ext uri="{FF2B5EF4-FFF2-40B4-BE49-F238E27FC236}">
                <a16:creationId xmlns:a16="http://schemas.microsoft.com/office/drawing/2014/main" id="{F143E19B-438B-4A79-BE6D-34F4F5F76530}"/>
              </a:ext>
            </a:extLst>
          </p:cNvPr>
          <p:cNvSpPr/>
          <p:nvPr/>
        </p:nvSpPr>
        <p:spPr bwMode="auto">
          <a:xfrm>
            <a:off x="-1051515" y="5220232"/>
            <a:ext cx="216024" cy="216024"/>
          </a:xfrm>
          <a:prstGeom prst="rect">
            <a:avLst/>
          </a:prstGeom>
          <a:solidFill>
            <a:schemeClr val="bg2">
              <a:lumMod val="85000"/>
            </a:schemeClr>
          </a:solidFill>
          <a:ln w="9525" cap="flat" cmpd="sng" algn="ctr">
            <a:solidFill>
              <a:schemeClr val="tx1"/>
            </a:solidFill>
            <a:prstDash val="solid"/>
            <a:round/>
            <a:headEnd type="none" w="med" len="med"/>
            <a:tailEnd type="none" w="med" len="med"/>
          </a:ln>
          <a:effectLst/>
        </p:spPr>
        <p:txBody>
          <a:bodyPr vert="horz" wrap="square" lIns="91378" tIns="45689" rIns="91378" bIns="45689" numCol="1" rtlCol="0" anchor="t" anchorCtr="0" compatLnSpc="1">
            <a:prstTxWarp prst="textNoShape">
              <a:avLst/>
            </a:prstTxWarp>
          </a:bodyPr>
          <a:lstStyle/>
          <a:p>
            <a:pPr marL="0" marR="0" indent="0" algn="l" defTabSz="913900" rtl="0" eaLnBrk="0" fontAlgn="base" latinLnBrk="0" hangingPunct="0">
              <a:lnSpc>
                <a:spcPct val="100000"/>
              </a:lnSpc>
              <a:spcBef>
                <a:spcPct val="0"/>
              </a:spcBef>
              <a:spcAft>
                <a:spcPct val="0"/>
              </a:spcAft>
              <a:buClrTx/>
              <a:buSzTx/>
              <a:buFontTx/>
              <a:buNone/>
              <a:tabLst/>
            </a:pPr>
            <a:endParaRPr kumimoji="0" lang="nl-NL" sz="2000" b="0" i="0" u="none" strike="noStrike" cap="none" normalizeH="0" baseline="0">
              <a:ln>
                <a:noFill/>
              </a:ln>
              <a:solidFill>
                <a:srgbClr val="FFFFFF"/>
              </a:solidFill>
              <a:effectLst/>
              <a:latin typeface="Arial" charset="0"/>
            </a:endParaRPr>
          </a:p>
        </p:txBody>
      </p:sp>
      <p:sp>
        <p:nvSpPr>
          <p:cNvPr id="49" name="Rechthoek 48">
            <a:extLst>
              <a:ext uri="{FF2B5EF4-FFF2-40B4-BE49-F238E27FC236}">
                <a16:creationId xmlns:a16="http://schemas.microsoft.com/office/drawing/2014/main" id="{B90493B6-2F69-4285-954F-CF32E912B3A1}"/>
              </a:ext>
            </a:extLst>
          </p:cNvPr>
          <p:cNvSpPr/>
          <p:nvPr/>
        </p:nvSpPr>
        <p:spPr bwMode="auto">
          <a:xfrm>
            <a:off x="-720278" y="5220232"/>
            <a:ext cx="216024" cy="216024"/>
          </a:xfrm>
          <a:prstGeom prst="rect">
            <a:avLst/>
          </a:prstGeom>
          <a:solidFill>
            <a:srgbClr val="92C5DE"/>
          </a:solidFill>
          <a:ln w="9525" cap="flat" cmpd="sng" algn="ctr">
            <a:solidFill>
              <a:schemeClr val="tx1"/>
            </a:solidFill>
            <a:prstDash val="solid"/>
            <a:round/>
            <a:headEnd type="none" w="med" len="med"/>
            <a:tailEnd type="none" w="med" len="med"/>
          </a:ln>
          <a:effectLst/>
        </p:spPr>
        <p:txBody>
          <a:bodyPr vert="horz" wrap="square" lIns="91378" tIns="45689" rIns="91378" bIns="45689" numCol="1" rtlCol="0" anchor="t" anchorCtr="0" compatLnSpc="1">
            <a:prstTxWarp prst="textNoShape">
              <a:avLst/>
            </a:prstTxWarp>
          </a:bodyPr>
          <a:lstStyle/>
          <a:p>
            <a:pPr marL="0" marR="0" indent="0" algn="l" defTabSz="913900" rtl="0" eaLnBrk="0" fontAlgn="base" latinLnBrk="0" hangingPunct="0">
              <a:lnSpc>
                <a:spcPct val="100000"/>
              </a:lnSpc>
              <a:spcBef>
                <a:spcPct val="0"/>
              </a:spcBef>
              <a:spcAft>
                <a:spcPct val="0"/>
              </a:spcAft>
              <a:buClrTx/>
              <a:buSzTx/>
              <a:buFontTx/>
              <a:buNone/>
              <a:tabLst/>
            </a:pPr>
            <a:endParaRPr kumimoji="0" lang="nl-NL" sz="2000" b="0" i="0" u="none" strike="noStrike" cap="none" normalizeH="0" baseline="0">
              <a:ln>
                <a:noFill/>
              </a:ln>
              <a:solidFill>
                <a:srgbClr val="FFFFFF"/>
              </a:solidFill>
              <a:effectLst/>
              <a:latin typeface="Arial" charset="0"/>
            </a:endParaRPr>
          </a:p>
        </p:txBody>
      </p:sp>
      <p:sp>
        <p:nvSpPr>
          <p:cNvPr id="50" name="Rechthoek 49">
            <a:extLst>
              <a:ext uri="{FF2B5EF4-FFF2-40B4-BE49-F238E27FC236}">
                <a16:creationId xmlns:a16="http://schemas.microsoft.com/office/drawing/2014/main" id="{6A82C795-1810-4C08-A983-042DE4578CF6}"/>
              </a:ext>
            </a:extLst>
          </p:cNvPr>
          <p:cNvSpPr/>
          <p:nvPr/>
        </p:nvSpPr>
        <p:spPr bwMode="auto">
          <a:xfrm>
            <a:off x="-389042" y="5220232"/>
            <a:ext cx="216024" cy="216024"/>
          </a:xfrm>
          <a:prstGeom prst="rect">
            <a:avLst/>
          </a:prstGeom>
          <a:solidFill>
            <a:srgbClr val="0571B0"/>
          </a:solidFill>
          <a:ln w="9525" cap="flat" cmpd="sng" algn="ctr">
            <a:solidFill>
              <a:schemeClr val="tx1"/>
            </a:solidFill>
            <a:prstDash val="solid"/>
            <a:round/>
            <a:headEnd type="none" w="med" len="med"/>
            <a:tailEnd type="none" w="med" len="med"/>
          </a:ln>
          <a:effectLst/>
        </p:spPr>
        <p:txBody>
          <a:bodyPr vert="horz" wrap="square" lIns="91378" tIns="45689" rIns="91378" bIns="45689" numCol="1" rtlCol="0" anchor="t" anchorCtr="0" compatLnSpc="1">
            <a:prstTxWarp prst="textNoShape">
              <a:avLst/>
            </a:prstTxWarp>
          </a:bodyPr>
          <a:lstStyle/>
          <a:p>
            <a:pPr marL="0" marR="0" indent="0" algn="l" defTabSz="913900" rtl="0" eaLnBrk="0" fontAlgn="base" latinLnBrk="0" hangingPunct="0">
              <a:lnSpc>
                <a:spcPct val="100000"/>
              </a:lnSpc>
              <a:spcBef>
                <a:spcPct val="0"/>
              </a:spcBef>
              <a:spcAft>
                <a:spcPct val="0"/>
              </a:spcAft>
              <a:buClrTx/>
              <a:buSzTx/>
              <a:buFontTx/>
              <a:buNone/>
              <a:tabLst/>
            </a:pPr>
            <a:endParaRPr kumimoji="0" lang="nl-NL" sz="2000" b="0" i="0" u="none" strike="noStrike" cap="none" normalizeH="0" baseline="0">
              <a:ln>
                <a:noFill/>
              </a:ln>
              <a:solidFill>
                <a:srgbClr val="FFFFFF"/>
              </a:solidFill>
              <a:effectLst/>
              <a:latin typeface="Arial" charset="0"/>
            </a:endParaRPr>
          </a:p>
        </p:txBody>
      </p:sp>
    </p:spTree>
    <p:extLst>
      <p:ext uri="{BB962C8B-B14F-4D97-AF65-F5344CB8AC3E}">
        <p14:creationId xmlns:p14="http://schemas.microsoft.com/office/powerpoint/2010/main" val="143477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28" name="Rechthoek 27"/>
          <p:cNvSpPr/>
          <p:nvPr userDrawn="1"/>
        </p:nvSpPr>
        <p:spPr bwMode="auto">
          <a:xfrm>
            <a:off x="10" y="5984875"/>
            <a:ext cx="11522075" cy="498475"/>
          </a:xfrm>
          <a:prstGeom prst="rect">
            <a:avLst/>
          </a:prstGeom>
          <a:solidFill>
            <a:schemeClr val="bg1"/>
          </a:solidFill>
          <a:ln w="9525" cap="flat" cmpd="sng" algn="ctr">
            <a:noFill/>
            <a:prstDash val="solid"/>
            <a:round/>
            <a:headEnd type="none" w="med" len="med"/>
            <a:tailEnd type="none" w="med" len="med"/>
          </a:ln>
          <a:effectLst/>
        </p:spPr>
        <p:txBody>
          <a:bodyPr vert="horz" wrap="square" lIns="91290" tIns="45644" rIns="91290" bIns="45644" numCol="1" rtlCol="0" anchor="t" anchorCtr="0" compatLnSpc="1">
            <a:prstTxWarp prst="textNoShape">
              <a:avLst/>
            </a:prstTxWarp>
          </a:bodyPr>
          <a:lstStyle/>
          <a:p>
            <a:pPr marL="0" marR="0" indent="0" algn="l" defTabSz="912822"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FFFFFF"/>
              </a:solidFill>
              <a:effectLst/>
              <a:latin typeface="Arial" charset="0"/>
            </a:endParaRPr>
          </a:p>
        </p:txBody>
      </p:sp>
      <p:sp>
        <p:nvSpPr>
          <p:cNvPr id="17" name="Rectangle 5"/>
          <p:cNvSpPr>
            <a:spLocks noGrp="1" noChangeArrowheads="1"/>
          </p:cNvSpPr>
          <p:nvPr>
            <p:ph type="title"/>
          </p:nvPr>
        </p:nvSpPr>
        <p:spPr bwMode="auto">
          <a:xfrm>
            <a:off x="847725" y="54"/>
            <a:ext cx="10437814" cy="121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0" tIns="45644" rIns="91290" bIns="45644" numCol="1" anchor="ctr" anchorCtr="0" compatLnSpc="1">
            <a:prstTxWarp prst="textNoShape">
              <a:avLst/>
            </a:prstTxWarp>
          </a:bodyPr>
          <a:lstStyle/>
          <a:p>
            <a:pPr lvl="0"/>
            <a:r>
              <a:rPr lang="nl-NL" dirty="0"/>
              <a:t>Klik om de stijl te bewerken</a:t>
            </a:r>
            <a:endParaRPr lang="en-US" dirty="0"/>
          </a:p>
        </p:txBody>
      </p:sp>
      <p:pic>
        <p:nvPicPr>
          <p:cNvPr id="15" name="Picture 4" descr="C:\Temp\DAF logo color.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29895" b="64026"/>
          <a:stretch/>
        </p:blipFill>
        <p:spPr bwMode="auto">
          <a:xfrm>
            <a:off x="10426280" y="6121707"/>
            <a:ext cx="821201" cy="22672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a:spLocks noGrp="1" noChangeArrowheads="1"/>
          </p:cNvSpPr>
          <p:nvPr>
            <p:ph type="subTitle" idx="1" hasCustomPrompt="1"/>
          </p:nvPr>
        </p:nvSpPr>
        <p:spPr>
          <a:xfrm>
            <a:off x="808039" y="4374705"/>
            <a:ext cx="4975224" cy="350837"/>
          </a:xfrm>
          <a:extLst>
            <a:ext uri="{909E8E84-426E-40DD-AFC4-6F175D3DCCD1}">
              <a14:hiddenFill xmlns:a14="http://schemas.microsoft.com/office/drawing/2010/main">
                <a:solidFill>
                  <a:schemeClr val="bg1"/>
                </a:solidFill>
              </a14:hiddenFill>
            </a:ext>
          </a:extLst>
        </p:spPr>
        <p:txBody>
          <a:bodyPr/>
          <a:lstStyle>
            <a:lvl1pPr marL="0" indent="0">
              <a:lnSpc>
                <a:spcPct val="80000"/>
              </a:lnSpc>
              <a:buFontTx/>
              <a:buNone/>
              <a:defRPr sz="2000" b="1" i="0">
                <a:solidFill>
                  <a:schemeClr val="tx1"/>
                </a:solidFill>
                <a:latin typeface="Swis721 BT" panose="020B0504020202020204" pitchFamily="34" charset="0"/>
              </a:defRPr>
            </a:lvl1pPr>
          </a:lstStyle>
          <a:p>
            <a:pPr lvl="0"/>
            <a:r>
              <a:rPr lang="en-US" noProof="0" dirty="0"/>
              <a:t>Name presenter</a:t>
            </a:r>
          </a:p>
        </p:txBody>
      </p:sp>
      <p:sp>
        <p:nvSpPr>
          <p:cNvPr id="19" name="Tijdelijke aanduiding voor afbeelding 2"/>
          <p:cNvSpPr>
            <a:spLocks noGrp="1"/>
          </p:cNvSpPr>
          <p:nvPr>
            <p:ph type="pic" idx="12"/>
          </p:nvPr>
        </p:nvSpPr>
        <p:spPr>
          <a:xfrm>
            <a:off x="6406263" y="1533104"/>
            <a:ext cx="2819400" cy="2114550"/>
          </a:xfrm>
        </p:spPr>
        <p:txBody>
          <a:bodyPr/>
          <a:lstStyle>
            <a:lvl1pPr marL="0" indent="0">
              <a:buNone/>
              <a:defRPr sz="1600"/>
            </a:lvl1pPr>
            <a:lvl2pPr marL="456409" indent="0">
              <a:buNone/>
              <a:defRPr sz="2800"/>
            </a:lvl2pPr>
            <a:lvl3pPr marL="912822" indent="0">
              <a:buNone/>
              <a:defRPr sz="2400"/>
            </a:lvl3pPr>
            <a:lvl4pPr marL="1369255" indent="0">
              <a:buNone/>
              <a:defRPr sz="2000"/>
            </a:lvl4pPr>
            <a:lvl5pPr marL="1825656" indent="0">
              <a:buNone/>
              <a:defRPr sz="2000"/>
            </a:lvl5pPr>
            <a:lvl6pPr marL="2282089" indent="0">
              <a:buNone/>
              <a:defRPr sz="2000"/>
            </a:lvl6pPr>
            <a:lvl7pPr marL="2738509" indent="0">
              <a:buNone/>
              <a:defRPr sz="2000"/>
            </a:lvl7pPr>
            <a:lvl8pPr marL="3194925" indent="0">
              <a:buNone/>
              <a:defRPr sz="2000"/>
            </a:lvl8pPr>
            <a:lvl9pPr marL="3651343" indent="0">
              <a:buNone/>
              <a:defRPr sz="2000"/>
            </a:lvl9pPr>
          </a:lstStyle>
          <a:p>
            <a:pPr lvl="0"/>
            <a:r>
              <a:rPr lang="nl-NL" noProof="0" dirty="0"/>
              <a:t>Klik op het pictogram als u een afbeelding wilt toevoegen</a:t>
            </a:r>
          </a:p>
        </p:txBody>
      </p:sp>
      <p:sp>
        <p:nvSpPr>
          <p:cNvPr id="20" name="Tijdelijke aanduiding voor tekst 2"/>
          <p:cNvSpPr>
            <a:spLocks noGrp="1"/>
          </p:cNvSpPr>
          <p:nvPr>
            <p:ph type="body" idx="13" hasCustomPrompt="1"/>
          </p:nvPr>
        </p:nvSpPr>
        <p:spPr>
          <a:xfrm>
            <a:off x="820407" y="4725542"/>
            <a:ext cx="4962867" cy="802187"/>
          </a:xfrm>
        </p:spPr>
        <p:txBody>
          <a:bodyPr anchor="t" anchorCtr="0"/>
          <a:lstStyle>
            <a:lvl1pPr marL="0" indent="0">
              <a:buNone/>
              <a:defRPr sz="1800"/>
            </a:lvl1pPr>
            <a:lvl2pPr marL="456409" indent="0">
              <a:buNone/>
              <a:defRPr sz="1800"/>
            </a:lvl2pPr>
            <a:lvl3pPr marL="912822" indent="0">
              <a:buNone/>
              <a:defRPr sz="1600"/>
            </a:lvl3pPr>
            <a:lvl4pPr marL="1369255" indent="0">
              <a:buNone/>
              <a:defRPr sz="1400"/>
            </a:lvl4pPr>
            <a:lvl5pPr marL="1825656" indent="0">
              <a:buNone/>
              <a:defRPr sz="1400"/>
            </a:lvl5pPr>
            <a:lvl6pPr marL="2282089" indent="0">
              <a:buNone/>
              <a:defRPr sz="1400"/>
            </a:lvl6pPr>
            <a:lvl7pPr marL="2738509" indent="0">
              <a:buNone/>
              <a:defRPr sz="1400"/>
            </a:lvl7pPr>
            <a:lvl8pPr marL="3194925" indent="0">
              <a:buNone/>
              <a:defRPr sz="1400"/>
            </a:lvl8pPr>
            <a:lvl9pPr marL="3651343" indent="0">
              <a:buNone/>
              <a:defRPr sz="1400"/>
            </a:lvl9pPr>
          </a:lstStyle>
          <a:p>
            <a:pPr lvl="0"/>
            <a:r>
              <a:rPr lang="nl-NL" dirty="0"/>
              <a:t>Job </a:t>
            </a:r>
            <a:r>
              <a:rPr lang="nl-NL" dirty="0" err="1"/>
              <a:t>title</a:t>
            </a:r>
            <a:r>
              <a:rPr lang="nl-NL" dirty="0"/>
              <a:t> 1</a:t>
            </a:r>
            <a:br>
              <a:rPr lang="nl-NL" dirty="0"/>
            </a:br>
            <a:r>
              <a:rPr lang="nl-NL" dirty="0"/>
              <a:t>Job </a:t>
            </a:r>
            <a:r>
              <a:rPr lang="nl-NL" dirty="0" err="1"/>
              <a:t>title</a:t>
            </a:r>
            <a:r>
              <a:rPr lang="nl-NL" dirty="0"/>
              <a:t> 2</a:t>
            </a:r>
          </a:p>
        </p:txBody>
      </p:sp>
      <p:sp>
        <p:nvSpPr>
          <p:cNvPr id="24" name="Tijdelijke aanduiding voor afbeelding 2"/>
          <p:cNvSpPr>
            <a:spLocks noGrp="1"/>
          </p:cNvSpPr>
          <p:nvPr>
            <p:ph type="pic" idx="15"/>
          </p:nvPr>
        </p:nvSpPr>
        <p:spPr>
          <a:xfrm>
            <a:off x="9225664" y="2110528"/>
            <a:ext cx="2049498" cy="1537124"/>
          </a:xfrm>
        </p:spPr>
        <p:txBody>
          <a:bodyPr/>
          <a:lstStyle>
            <a:lvl1pPr marL="0" indent="0">
              <a:buNone/>
              <a:defRPr sz="1600"/>
            </a:lvl1pPr>
            <a:lvl2pPr marL="456409" indent="0">
              <a:buNone/>
              <a:defRPr sz="2800"/>
            </a:lvl2pPr>
            <a:lvl3pPr marL="912822" indent="0">
              <a:buNone/>
              <a:defRPr sz="2400"/>
            </a:lvl3pPr>
            <a:lvl4pPr marL="1369255" indent="0">
              <a:buNone/>
              <a:defRPr sz="2000"/>
            </a:lvl4pPr>
            <a:lvl5pPr marL="1825656" indent="0">
              <a:buNone/>
              <a:defRPr sz="2000"/>
            </a:lvl5pPr>
            <a:lvl6pPr marL="2282089" indent="0">
              <a:buNone/>
              <a:defRPr sz="2000"/>
            </a:lvl6pPr>
            <a:lvl7pPr marL="2738509" indent="0">
              <a:buNone/>
              <a:defRPr sz="2000"/>
            </a:lvl7pPr>
            <a:lvl8pPr marL="3194925" indent="0">
              <a:buNone/>
              <a:defRPr sz="2000"/>
            </a:lvl8pPr>
            <a:lvl9pPr marL="3651343" indent="0">
              <a:buNone/>
              <a:defRPr sz="2000"/>
            </a:lvl9pPr>
          </a:lstStyle>
          <a:p>
            <a:pPr lvl="0"/>
            <a:r>
              <a:rPr lang="nl-NL" noProof="0" dirty="0"/>
              <a:t>Klik op het pictogram als u een afbeelding wilt toevoegen</a:t>
            </a:r>
          </a:p>
        </p:txBody>
      </p:sp>
      <p:sp>
        <p:nvSpPr>
          <p:cNvPr id="25" name="Tijdelijke aanduiding voor afbeelding 2"/>
          <p:cNvSpPr>
            <a:spLocks noGrp="1"/>
          </p:cNvSpPr>
          <p:nvPr>
            <p:ph type="pic" idx="16"/>
          </p:nvPr>
        </p:nvSpPr>
        <p:spPr>
          <a:xfrm>
            <a:off x="8809091" y="3647653"/>
            <a:ext cx="2466123" cy="1849594"/>
          </a:xfrm>
        </p:spPr>
        <p:txBody>
          <a:bodyPr/>
          <a:lstStyle>
            <a:lvl1pPr marL="0" indent="0">
              <a:buNone/>
              <a:defRPr sz="1600"/>
            </a:lvl1pPr>
            <a:lvl2pPr marL="456409" indent="0">
              <a:buNone/>
              <a:defRPr sz="2800"/>
            </a:lvl2pPr>
            <a:lvl3pPr marL="912822" indent="0">
              <a:buNone/>
              <a:defRPr sz="2400"/>
            </a:lvl3pPr>
            <a:lvl4pPr marL="1369255" indent="0">
              <a:buNone/>
              <a:defRPr sz="2000"/>
            </a:lvl4pPr>
            <a:lvl5pPr marL="1825656" indent="0">
              <a:buNone/>
              <a:defRPr sz="2000"/>
            </a:lvl5pPr>
            <a:lvl6pPr marL="2282089" indent="0">
              <a:buNone/>
              <a:defRPr sz="2000"/>
            </a:lvl6pPr>
            <a:lvl7pPr marL="2738509" indent="0">
              <a:buNone/>
              <a:defRPr sz="2000"/>
            </a:lvl7pPr>
            <a:lvl8pPr marL="3194925" indent="0">
              <a:buNone/>
              <a:defRPr sz="2000"/>
            </a:lvl8pPr>
            <a:lvl9pPr marL="3651343" indent="0">
              <a:buNone/>
              <a:defRPr sz="2000"/>
            </a:lvl9pPr>
          </a:lstStyle>
          <a:p>
            <a:pPr lvl="0"/>
            <a:r>
              <a:rPr lang="nl-NL" noProof="0" dirty="0"/>
              <a:t>Klik op het pictogram als u een afbeelding wilt toevoegen</a:t>
            </a:r>
          </a:p>
        </p:txBody>
      </p:sp>
      <p:sp>
        <p:nvSpPr>
          <p:cNvPr id="27" name="Tijdelijke aanduiding voor afbeelding 2"/>
          <p:cNvSpPr>
            <a:spLocks noGrp="1"/>
          </p:cNvSpPr>
          <p:nvPr>
            <p:ph type="pic" idx="17"/>
          </p:nvPr>
        </p:nvSpPr>
        <p:spPr>
          <a:xfrm>
            <a:off x="6708741" y="3647655"/>
            <a:ext cx="2100298" cy="1575224"/>
          </a:xfrm>
        </p:spPr>
        <p:txBody>
          <a:bodyPr/>
          <a:lstStyle>
            <a:lvl1pPr marL="0" indent="0">
              <a:buNone/>
              <a:defRPr sz="1600"/>
            </a:lvl1pPr>
            <a:lvl2pPr marL="456409" indent="0">
              <a:buNone/>
              <a:defRPr sz="2800"/>
            </a:lvl2pPr>
            <a:lvl3pPr marL="912822" indent="0">
              <a:buNone/>
              <a:defRPr sz="2400"/>
            </a:lvl3pPr>
            <a:lvl4pPr marL="1369255" indent="0">
              <a:buNone/>
              <a:defRPr sz="2000"/>
            </a:lvl4pPr>
            <a:lvl5pPr marL="1825656" indent="0">
              <a:buNone/>
              <a:defRPr sz="2000"/>
            </a:lvl5pPr>
            <a:lvl6pPr marL="2282089" indent="0">
              <a:buNone/>
              <a:defRPr sz="2000"/>
            </a:lvl6pPr>
            <a:lvl7pPr marL="2738509" indent="0">
              <a:buNone/>
              <a:defRPr sz="2000"/>
            </a:lvl7pPr>
            <a:lvl8pPr marL="3194925" indent="0">
              <a:buNone/>
              <a:defRPr sz="2000"/>
            </a:lvl8pPr>
            <a:lvl9pPr marL="3651343" indent="0">
              <a:buNone/>
              <a:defRPr sz="2000"/>
            </a:lvl9pPr>
          </a:lstStyle>
          <a:p>
            <a:pPr lvl="0"/>
            <a:r>
              <a:rPr lang="nl-NL" noProof="0" dirty="0"/>
              <a:t>Klik op het pictogram als u een afbeelding wilt toevoegen</a:t>
            </a:r>
          </a:p>
        </p:txBody>
      </p:sp>
      <p:pic>
        <p:nvPicPr>
          <p:cNvPr id="12" name="Picture 3" descr="W:\Communicatie\05 Shared Files\03 Logos\Leyland\Leyland_Trucks_Logo.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27868"/>
          <a:stretch/>
        </p:blipFill>
        <p:spPr bwMode="auto">
          <a:xfrm>
            <a:off x="252413" y="6127236"/>
            <a:ext cx="1371600" cy="238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9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TITLE IN CAPS – Swis721 BT, 32pt </a:t>
            </a:r>
            <a:endParaRPr lang="nl-NL" dirty="0"/>
          </a:p>
        </p:txBody>
      </p:sp>
      <p:sp>
        <p:nvSpPr>
          <p:cNvPr id="3" name="Tijdelijke aanduiding voor inhoud 2"/>
          <p:cNvSpPr>
            <a:spLocks noGrp="1"/>
          </p:cNvSpPr>
          <p:nvPr>
            <p:ph idx="1"/>
          </p:nvPr>
        </p:nvSpPr>
        <p:spPr/>
        <p:txBody>
          <a:bodyPr/>
          <a:lstStyle>
            <a:lvl1pPr>
              <a:defRPr sz="2000"/>
            </a:lvl1pPr>
            <a:lvl3pPr>
              <a:defRPr sz="1600"/>
            </a:lvl3pPr>
            <a:lvl4pPr>
              <a:defRPr sz="1400"/>
            </a:lvl4pPr>
            <a:lvl5pPr>
              <a:defRPr sz="14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31911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28502" y="4165626"/>
            <a:ext cx="10457049" cy="1287463"/>
          </a:xfrm>
        </p:spPr>
        <p:txBody>
          <a:bodyPr anchor="t"/>
          <a:lstStyle>
            <a:lvl1pPr algn="l">
              <a:defRPr sz="4000" b="0" cap="none"/>
            </a:lvl1pPr>
          </a:lstStyle>
          <a:p>
            <a:endParaRPr lang="nl-NL" dirty="0"/>
          </a:p>
        </p:txBody>
      </p:sp>
      <p:sp>
        <p:nvSpPr>
          <p:cNvPr id="3" name="Tijdelijke aanduiding voor tekst 2"/>
          <p:cNvSpPr>
            <a:spLocks noGrp="1"/>
          </p:cNvSpPr>
          <p:nvPr>
            <p:ph type="body" idx="1"/>
          </p:nvPr>
        </p:nvSpPr>
        <p:spPr>
          <a:xfrm>
            <a:off x="828502" y="2747990"/>
            <a:ext cx="10457049" cy="1417637"/>
          </a:xfrm>
        </p:spPr>
        <p:txBody>
          <a:bodyPr anchor="b"/>
          <a:lstStyle>
            <a:lvl1pPr marL="0" indent="0">
              <a:buNone/>
              <a:defRPr sz="2400">
                <a:latin typeface="+mn-lt"/>
              </a:defRPr>
            </a:lvl1pPr>
            <a:lvl2pPr marL="456409" indent="0">
              <a:buNone/>
              <a:defRPr sz="1800"/>
            </a:lvl2pPr>
            <a:lvl3pPr marL="912822" indent="0">
              <a:buNone/>
              <a:defRPr sz="1600"/>
            </a:lvl3pPr>
            <a:lvl4pPr marL="1369255" indent="0">
              <a:buNone/>
              <a:defRPr sz="1400"/>
            </a:lvl4pPr>
            <a:lvl5pPr marL="1825656" indent="0">
              <a:buNone/>
              <a:defRPr sz="1400"/>
            </a:lvl5pPr>
            <a:lvl6pPr marL="2282089" indent="0">
              <a:buNone/>
              <a:defRPr sz="1400"/>
            </a:lvl6pPr>
            <a:lvl7pPr marL="2738509" indent="0">
              <a:buNone/>
              <a:defRPr sz="1400"/>
            </a:lvl7pPr>
            <a:lvl8pPr marL="3194925" indent="0">
              <a:buNone/>
              <a:defRPr sz="1400"/>
            </a:lvl8pPr>
            <a:lvl9pPr marL="3651343" indent="0">
              <a:buNone/>
              <a:defRPr sz="1400"/>
            </a:lvl9pPr>
          </a:lstStyle>
          <a:p>
            <a:pPr lvl="0"/>
            <a:r>
              <a:rPr lang="nl-NL" dirty="0"/>
              <a:t>Klik om de modelstijlen te bewerken</a:t>
            </a:r>
          </a:p>
        </p:txBody>
      </p:sp>
    </p:spTree>
    <p:extLst>
      <p:ext uri="{BB962C8B-B14F-4D97-AF65-F5344CB8AC3E}">
        <p14:creationId xmlns:p14="http://schemas.microsoft.com/office/powerpoint/2010/main" val="404668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TITLE IN CAPS – Swis721 BT, 32pt </a:t>
            </a:r>
            <a:endParaRPr lang="nl-NL" dirty="0"/>
          </a:p>
        </p:txBody>
      </p:sp>
      <p:sp>
        <p:nvSpPr>
          <p:cNvPr id="3" name="Tijdelijke aanduiding voor inhoud 2"/>
          <p:cNvSpPr>
            <a:spLocks noGrp="1"/>
          </p:cNvSpPr>
          <p:nvPr>
            <p:ph sz="half" idx="1"/>
          </p:nvPr>
        </p:nvSpPr>
        <p:spPr>
          <a:xfrm>
            <a:off x="851128" y="1336675"/>
            <a:ext cx="4944838" cy="4137026"/>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5948366" y="1336675"/>
            <a:ext cx="5337172" cy="4137026"/>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3691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849956" y="1336675"/>
            <a:ext cx="5091111" cy="604838"/>
          </a:xfrm>
        </p:spPr>
        <p:txBody>
          <a:bodyPr anchor="b"/>
          <a:lstStyle>
            <a:lvl1pPr marL="0" indent="0">
              <a:buNone/>
              <a:defRPr sz="2000" b="1" baseline="0">
                <a:latin typeface="Swis721 BT" panose="020B0504020202020204" pitchFamily="34" charset="0"/>
              </a:defRPr>
            </a:lvl1pPr>
            <a:lvl2pPr marL="456409" indent="0">
              <a:buNone/>
              <a:defRPr sz="2000" b="1"/>
            </a:lvl2pPr>
            <a:lvl3pPr marL="912822" indent="0">
              <a:buNone/>
              <a:defRPr sz="1800" b="1"/>
            </a:lvl3pPr>
            <a:lvl4pPr marL="1369255" indent="0">
              <a:buNone/>
              <a:defRPr sz="1600" b="1"/>
            </a:lvl4pPr>
            <a:lvl5pPr marL="1825656" indent="0">
              <a:buNone/>
              <a:defRPr sz="1600" b="1"/>
            </a:lvl5pPr>
            <a:lvl6pPr marL="2282089" indent="0">
              <a:buNone/>
              <a:defRPr sz="1600" b="1"/>
            </a:lvl6pPr>
            <a:lvl7pPr marL="2738509" indent="0">
              <a:buNone/>
              <a:defRPr sz="1600" b="1"/>
            </a:lvl7pPr>
            <a:lvl8pPr marL="3194925" indent="0">
              <a:buNone/>
              <a:defRPr sz="1600" b="1"/>
            </a:lvl8pPr>
            <a:lvl9pPr marL="3651343" indent="0">
              <a:buNone/>
              <a:defRPr sz="1600" b="1"/>
            </a:lvl9pPr>
          </a:lstStyle>
          <a:p>
            <a:pPr lvl="0"/>
            <a:r>
              <a:rPr lang="nl-NL" dirty="0" err="1"/>
              <a:t>Subtitle</a:t>
            </a:r>
            <a:r>
              <a:rPr lang="nl-NL" dirty="0"/>
              <a:t> – Swis721 BT, 20pt </a:t>
            </a:r>
          </a:p>
        </p:txBody>
      </p:sp>
      <p:sp>
        <p:nvSpPr>
          <p:cNvPr id="4" name="Tijdelijke aanduiding voor inhoud 3"/>
          <p:cNvSpPr>
            <a:spLocks noGrp="1"/>
          </p:cNvSpPr>
          <p:nvPr>
            <p:ph sz="half" idx="2"/>
          </p:nvPr>
        </p:nvSpPr>
        <p:spPr>
          <a:xfrm>
            <a:off x="849956" y="1941531"/>
            <a:ext cx="5091111" cy="3532181"/>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hasCustomPrompt="1"/>
          </p:nvPr>
        </p:nvSpPr>
        <p:spPr>
          <a:xfrm>
            <a:off x="6172161" y="1336675"/>
            <a:ext cx="5092700" cy="604838"/>
          </a:xfrm>
        </p:spPr>
        <p:txBody>
          <a:bodyPr anchor="b"/>
          <a:lstStyle>
            <a:lvl1pPr marL="0" indent="0">
              <a:buNone/>
              <a:defRPr sz="2000" b="1">
                <a:latin typeface="Swis721 BT" panose="020B0504020202020204" pitchFamily="34" charset="0"/>
              </a:defRPr>
            </a:lvl1pPr>
            <a:lvl2pPr marL="456409" indent="0">
              <a:buNone/>
              <a:defRPr sz="2000" b="1"/>
            </a:lvl2pPr>
            <a:lvl3pPr marL="912822" indent="0">
              <a:buNone/>
              <a:defRPr sz="1800" b="1"/>
            </a:lvl3pPr>
            <a:lvl4pPr marL="1369255" indent="0">
              <a:buNone/>
              <a:defRPr sz="1600" b="1"/>
            </a:lvl4pPr>
            <a:lvl5pPr marL="1825656" indent="0">
              <a:buNone/>
              <a:defRPr sz="1600" b="1"/>
            </a:lvl5pPr>
            <a:lvl6pPr marL="2282089" indent="0">
              <a:buNone/>
              <a:defRPr sz="1600" b="1"/>
            </a:lvl6pPr>
            <a:lvl7pPr marL="2738509" indent="0">
              <a:buNone/>
              <a:defRPr sz="1600" b="1"/>
            </a:lvl7pPr>
            <a:lvl8pPr marL="3194925" indent="0">
              <a:buNone/>
              <a:defRPr sz="1600" b="1"/>
            </a:lvl8pPr>
            <a:lvl9pPr marL="3651343" indent="0">
              <a:buNone/>
              <a:defRPr sz="1600" b="1"/>
            </a:lvl9pPr>
          </a:lstStyle>
          <a:p>
            <a:pPr lvl="0"/>
            <a:r>
              <a:rPr lang="nl-NL" dirty="0" err="1"/>
              <a:t>Subtitle</a:t>
            </a:r>
            <a:r>
              <a:rPr lang="nl-NL" dirty="0"/>
              <a:t> – Swis721 BT, 20pt </a:t>
            </a:r>
          </a:p>
        </p:txBody>
      </p:sp>
      <p:sp>
        <p:nvSpPr>
          <p:cNvPr id="6" name="Tijdelijke aanduiding voor inhoud 5"/>
          <p:cNvSpPr>
            <a:spLocks noGrp="1"/>
          </p:cNvSpPr>
          <p:nvPr>
            <p:ph sz="quarter" idx="4"/>
          </p:nvPr>
        </p:nvSpPr>
        <p:spPr>
          <a:xfrm>
            <a:off x="6172161" y="1941531"/>
            <a:ext cx="5092700" cy="3532181"/>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tel 1"/>
          <p:cNvSpPr>
            <a:spLocks noGrp="1"/>
          </p:cNvSpPr>
          <p:nvPr>
            <p:ph type="title" hasCustomPrompt="1"/>
          </p:nvPr>
        </p:nvSpPr>
        <p:spPr>
          <a:xfrm>
            <a:off x="842187" y="43"/>
            <a:ext cx="10443350" cy="1225451"/>
          </a:xfrm>
        </p:spPr>
        <p:txBody>
          <a:bodyPr/>
          <a:lstStyle/>
          <a:p>
            <a:r>
              <a:rPr lang="en-US" dirty="0"/>
              <a:t>TITLE IN CAPS – Swis721 BT, 32pt </a:t>
            </a:r>
            <a:endParaRPr lang="nl-NL" dirty="0"/>
          </a:p>
        </p:txBody>
      </p:sp>
    </p:spTree>
    <p:extLst>
      <p:ext uri="{BB962C8B-B14F-4D97-AF65-F5344CB8AC3E}">
        <p14:creationId xmlns:p14="http://schemas.microsoft.com/office/powerpoint/2010/main" val="334043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TITLE IN CAPS – Swis721 BT, 32pt </a:t>
            </a:r>
            <a:endParaRPr lang="nl-NL" dirty="0"/>
          </a:p>
        </p:txBody>
      </p:sp>
    </p:spTree>
    <p:extLst>
      <p:ext uri="{BB962C8B-B14F-4D97-AF65-F5344CB8AC3E}">
        <p14:creationId xmlns:p14="http://schemas.microsoft.com/office/powerpoint/2010/main" val="235711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050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28491" y="10"/>
            <a:ext cx="10457048" cy="1189447"/>
          </a:xfrm>
        </p:spPr>
        <p:txBody>
          <a:bodyPr/>
          <a:lstStyle/>
          <a:p>
            <a:r>
              <a:rPr lang="en-US" dirty="0"/>
              <a:t>TITLE IN CAPS – Swis721 BT, 32pt </a:t>
            </a:r>
            <a:endParaRPr lang="nl-NL" dirty="0"/>
          </a:p>
        </p:txBody>
      </p:sp>
      <p:sp>
        <p:nvSpPr>
          <p:cNvPr id="3" name="Tijdelijke aanduiding voor tabel 2"/>
          <p:cNvSpPr>
            <a:spLocks noGrp="1"/>
          </p:cNvSpPr>
          <p:nvPr>
            <p:ph type="tbl" idx="1"/>
          </p:nvPr>
        </p:nvSpPr>
        <p:spPr>
          <a:xfrm>
            <a:off x="938215" y="1336729"/>
            <a:ext cx="10347325" cy="4137025"/>
          </a:xfrm>
        </p:spPr>
        <p:txBody>
          <a:bodyPr/>
          <a:lstStyle/>
          <a:p>
            <a:pPr lvl="0"/>
            <a:r>
              <a:rPr lang="nl-NL" noProof="0" dirty="0"/>
              <a:t>Klik op het pictogram als u een tabel wilt toevoegen</a:t>
            </a:r>
          </a:p>
        </p:txBody>
      </p:sp>
    </p:spTree>
    <p:extLst>
      <p:ext uri="{BB962C8B-B14F-4D97-AF65-F5344CB8AC3E}">
        <p14:creationId xmlns:p14="http://schemas.microsoft.com/office/powerpoint/2010/main" val="11022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chart" preserve="1">
  <p:cSld name="Titel en grafie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28498" y="10"/>
            <a:ext cx="10457049" cy="1189447"/>
          </a:xfrm>
        </p:spPr>
        <p:txBody>
          <a:bodyPr/>
          <a:lstStyle/>
          <a:p>
            <a:r>
              <a:rPr lang="en-US" dirty="0"/>
              <a:t>TITLE IN CAPS – Swis721 BT, 32pt </a:t>
            </a:r>
            <a:endParaRPr lang="nl-NL" dirty="0"/>
          </a:p>
        </p:txBody>
      </p:sp>
      <p:sp>
        <p:nvSpPr>
          <p:cNvPr id="3" name="Tijdelijke aanduiding voor grafiek 2"/>
          <p:cNvSpPr>
            <a:spLocks noGrp="1"/>
          </p:cNvSpPr>
          <p:nvPr>
            <p:ph type="chart" idx="1"/>
          </p:nvPr>
        </p:nvSpPr>
        <p:spPr>
          <a:xfrm>
            <a:off x="10" y="1336729"/>
            <a:ext cx="11522075" cy="4137025"/>
          </a:xfrm>
        </p:spPr>
        <p:txBody>
          <a:bodyPr/>
          <a:lstStyle/>
          <a:p>
            <a:pPr lvl="0"/>
            <a:r>
              <a:rPr lang="nl-NL" noProof="0"/>
              <a:t>Klik op het pictogram als u een grafiek wilt toevoegen</a:t>
            </a:r>
          </a:p>
        </p:txBody>
      </p:sp>
    </p:spTree>
    <p:extLst>
      <p:ext uri="{BB962C8B-B14F-4D97-AF65-F5344CB8AC3E}">
        <p14:creationId xmlns:p14="http://schemas.microsoft.com/office/powerpoint/2010/main" val="112159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TITLE IN CAPS – Swis721 BT, 32pt </a:t>
            </a:r>
            <a:endParaRPr lang="nl-NL" dirty="0"/>
          </a:p>
        </p:txBody>
      </p:sp>
      <p:sp>
        <p:nvSpPr>
          <p:cNvPr id="3" name="Tijdelijke aanduiding voor inhoud 2"/>
          <p:cNvSpPr>
            <a:spLocks noGrp="1"/>
          </p:cNvSpPr>
          <p:nvPr>
            <p:ph idx="1" hasCustomPrompt="1"/>
          </p:nvPr>
        </p:nvSpPr>
        <p:spPr/>
        <p:txBody>
          <a:bodyPr/>
          <a:lstStyle>
            <a:lvl1pPr>
              <a:defRPr sz="2000"/>
            </a:lvl1pPr>
            <a:lvl3pPr>
              <a:defRPr sz="1600"/>
            </a:lvl3pPr>
            <a:lvl4pPr>
              <a:defRPr sz="1400"/>
            </a:lvl4pPr>
            <a:lvl5pPr>
              <a:defRPr sz="14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82887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11" name="Rechthoek 10"/>
          <p:cNvSpPr/>
          <p:nvPr userDrawn="1"/>
        </p:nvSpPr>
        <p:spPr bwMode="auto">
          <a:xfrm>
            <a:off x="10" y="5984875"/>
            <a:ext cx="11522075" cy="498475"/>
          </a:xfrm>
          <a:prstGeom prst="rect">
            <a:avLst/>
          </a:prstGeom>
          <a:solidFill>
            <a:srgbClr val="292929"/>
          </a:solidFill>
          <a:ln w="9525" cap="flat" cmpd="sng" algn="ctr">
            <a:noFill/>
            <a:prstDash val="solid"/>
            <a:round/>
            <a:headEnd type="none" w="med" len="med"/>
            <a:tailEnd type="none" w="med" len="med"/>
          </a:ln>
          <a:effectLst/>
        </p:spPr>
        <p:txBody>
          <a:bodyPr vert="horz" wrap="square" lIns="91290" tIns="45644" rIns="91290" bIns="45644" numCol="1" rtlCol="0" anchor="t" anchorCtr="0" compatLnSpc="1">
            <a:prstTxWarp prst="textNoShape">
              <a:avLst/>
            </a:prstTxWarp>
          </a:bodyPr>
          <a:lstStyle/>
          <a:p>
            <a:pPr marL="0" marR="0" indent="0" algn="l" defTabSz="912822"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FFFFFF"/>
              </a:solidFill>
              <a:effectLst/>
              <a:latin typeface="Arial" charset="0"/>
            </a:endParaRPr>
          </a:p>
        </p:txBody>
      </p:sp>
      <p:sp>
        <p:nvSpPr>
          <p:cNvPr id="17" name="Rectangle 5"/>
          <p:cNvSpPr>
            <a:spLocks noGrp="1" noChangeArrowheads="1"/>
          </p:cNvSpPr>
          <p:nvPr>
            <p:ph type="title"/>
          </p:nvPr>
        </p:nvSpPr>
        <p:spPr bwMode="auto">
          <a:xfrm>
            <a:off x="847725" y="54"/>
            <a:ext cx="10437814" cy="121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0" tIns="45644" rIns="91290" bIns="45644" numCol="1" anchor="ctr" anchorCtr="0" compatLnSpc="1">
            <a:prstTxWarp prst="textNoShape">
              <a:avLst/>
            </a:prstTxWarp>
          </a:bodyPr>
          <a:lstStyle/>
          <a:p>
            <a:pPr lvl="0"/>
            <a:r>
              <a:rPr lang="nl-NL" dirty="0"/>
              <a:t>Klik om de stijl te bewerken</a:t>
            </a:r>
            <a:endParaRPr lang="en-US" dirty="0"/>
          </a:p>
        </p:txBody>
      </p:sp>
      <p:pic>
        <p:nvPicPr>
          <p:cNvPr id="13" name="Picture 3" descr="C:\Temp\DAF_Pac_whit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29662" b="63621"/>
          <a:stretch/>
        </p:blipFill>
        <p:spPr bwMode="auto">
          <a:xfrm>
            <a:off x="10432675" y="6121707"/>
            <a:ext cx="814762" cy="22672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Grp="1" noChangeArrowheads="1"/>
          </p:cNvSpPr>
          <p:nvPr>
            <p:ph type="subTitle" idx="1" hasCustomPrompt="1"/>
          </p:nvPr>
        </p:nvSpPr>
        <p:spPr>
          <a:xfrm>
            <a:off x="808039" y="4374705"/>
            <a:ext cx="4975224" cy="350837"/>
          </a:xfrm>
          <a:extLst>
            <a:ext uri="{909E8E84-426E-40DD-AFC4-6F175D3DCCD1}">
              <a14:hiddenFill xmlns:a14="http://schemas.microsoft.com/office/drawing/2010/main">
                <a:solidFill>
                  <a:schemeClr val="bg1"/>
                </a:solidFill>
              </a14:hiddenFill>
            </a:ext>
          </a:extLst>
        </p:spPr>
        <p:txBody>
          <a:bodyPr/>
          <a:lstStyle>
            <a:lvl1pPr marL="0" indent="0">
              <a:lnSpc>
                <a:spcPct val="80000"/>
              </a:lnSpc>
              <a:buFontTx/>
              <a:buNone/>
              <a:defRPr sz="2000" b="1" i="0">
                <a:solidFill>
                  <a:schemeClr val="tx1"/>
                </a:solidFill>
                <a:latin typeface="Swis721 BT" panose="020B0504020202020204" pitchFamily="34" charset="0"/>
              </a:defRPr>
            </a:lvl1pPr>
          </a:lstStyle>
          <a:p>
            <a:pPr lvl="0"/>
            <a:r>
              <a:rPr lang="en-US" noProof="0" dirty="0"/>
              <a:t>Name presenter</a:t>
            </a:r>
          </a:p>
        </p:txBody>
      </p:sp>
      <p:sp>
        <p:nvSpPr>
          <p:cNvPr id="15" name="Tijdelijke aanduiding voor afbeelding 2"/>
          <p:cNvSpPr>
            <a:spLocks noGrp="1"/>
          </p:cNvSpPr>
          <p:nvPr>
            <p:ph type="pic" idx="12"/>
          </p:nvPr>
        </p:nvSpPr>
        <p:spPr>
          <a:xfrm>
            <a:off x="6406263" y="1533104"/>
            <a:ext cx="2819400" cy="2114550"/>
          </a:xfrm>
        </p:spPr>
        <p:txBody>
          <a:bodyPr/>
          <a:lstStyle>
            <a:lvl1pPr marL="0" indent="0">
              <a:buNone/>
              <a:defRPr sz="1600"/>
            </a:lvl1pPr>
            <a:lvl2pPr marL="456409" indent="0">
              <a:buNone/>
              <a:defRPr sz="2800"/>
            </a:lvl2pPr>
            <a:lvl3pPr marL="912822" indent="0">
              <a:buNone/>
              <a:defRPr sz="2400"/>
            </a:lvl3pPr>
            <a:lvl4pPr marL="1369255" indent="0">
              <a:buNone/>
              <a:defRPr sz="2000"/>
            </a:lvl4pPr>
            <a:lvl5pPr marL="1825656" indent="0">
              <a:buNone/>
              <a:defRPr sz="2000"/>
            </a:lvl5pPr>
            <a:lvl6pPr marL="2282089" indent="0">
              <a:buNone/>
              <a:defRPr sz="2000"/>
            </a:lvl6pPr>
            <a:lvl7pPr marL="2738509" indent="0">
              <a:buNone/>
              <a:defRPr sz="2000"/>
            </a:lvl7pPr>
            <a:lvl8pPr marL="3194925" indent="0">
              <a:buNone/>
              <a:defRPr sz="2000"/>
            </a:lvl8pPr>
            <a:lvl9pPr marL="3651343" indent="0">
              <a:buNone/>
              <a:defRPr sz="2000"/>
            </a:lvl9pPr>
          </a:lstStyle>
          <a:p>
            <a:pPr lvl="0"/>
            <a:r>
              <a:rPr lang="nl-NL" noProof="0" dirty="0"/>
              <a:t>Klik op het pictogram als u een afbeelding wilt toevoegen</a:t>
            </a:r>
          </a:p>
        </p:txBody>
      </p:sp>
      <p:sp>
        <p:nvSpPr>
          <p:cNvPr id="18" name="Tijdelijke aanduiding voor tekst 2"/>
          <p:cNvSpPr>
            <a:spLocks noGrp="1"/>
          </p:cNvSpPr>
          <p:nvPr>
            <p:ph type="body" idx="13" hasCustomPrompt="1"/>
          </p:nvPr>
        </p:nvSpPr>
        <p:spPr>
          <a:xfrm>
            <a:off x="820407" y="4725542"/>
            <a:ext cx="4962867" cy="802187"/>
          </a:xfrm>
        </p:spPr>
        <p:txBody>
          <a:bodyPr anchor="t" anchorCtr="0"/>
          <a:lstStyle>
            <a:lvl1pPr marL="0" indent="0">
              <a:buNone/>
              <a:defRPr sz="1800"/>
            </a:lvl1pPr>
            <a:lvl2pPr marL="456409" indent="0">
              <a:buNone/>
              <a:defRPr sz="1800"/>
            </a:lvl2pPr>
            <a:lvl3pPr marL="912822" indent="0">
              <a:buNone/>
              <a:defRPr sz="1600"/>
            </a:lvl3pPr>
            <a:lvl4pPr marL="1369255" indent="0">
              <a:buNone/>
              <a:defRPr sz="1400"/>
            </a:lvl4pPr>
            <a:lvl5pPr marL="1825656" indent="0">
              <a:buNone/>
              <a:defRPr sz="1400"/>
            </a:lvl5pPr>
            <a:lvl6pPr marL="2282089" indent="0">
              <a:buNone/>
              <a:defRPr sz="1400"/>
            </a:lvl6pPr>
            <a:lvl7pPr marL="2738509" indent="0">
              <a:buNone/>
              <a:defRPr sz="1400"/>
            </a:lvl7pPr>
            <a:lvl8pPr marL="3194925" indent="0">
              <a:buNone/>
              <a:defRPr sz="1400"/>
            </a:lvl8pPr>
            <a:lvl9pPr marL="3651343" indent="0">
              <a:buNone/>
              <a:defRPr sz="1400"/>
            </a:lvl9pPr>
          </a:lstStyle>
          <a:p>
            <a:pPr lvl="0"/>
            <a:r>
              <a:rPr lang="nl-NL" dirty="0"/>
              <a:t>Job </a:t>
            </a:r>
            <a:r>
              <a:rPr lang="nl-NL" dirty="0" err="1"/>
              <a:t>title</a:t>
            </a:r>
            <a:r>
              <a:rPr lang="nl-NL" dirty="0"/>
              <a:t> 1</a:t>
            </a:r>
            <a:br>
              <a:rPr lang="nl-NL" dirty="0"/>
            </a:br>
            <a:r>
              <a:rPr lang="nl-NL" dirty="0"/>
              <a:t>Job </a:t>
            </a:r>
            <a:r>
              <a:rPr lang="nl-NL" dirty="0" err="1"/>
              <a:t>title</a:t>
            </a:r>
            <a:r>
              <a:rPr lang="nl-NL" dirty="0"/>
              <a:t> 2</a:t>
            </a:r>
          </a:p>
        </p:txBody>
      </p:sp>
      <p:sp>
        <p:nvSpPr>
          <p:cNvPr id="19" name="Tijdelijke aanduiding voor afbeelding 2"/>
          <p:cNvSpPr>
            <a:spLocks noGrp="1"/>
          </p:cNvSpPr>
          <p:nvPr>
            <p:ph type="pic" idx="15"/>
          </p:nvPr>
        </p:nvSpPr>
        <p:spPr>
          <a:xfrm>
            <a:off x="9225664" y="2110528"/>
            <a:ext cx="2049498" cy="1537124"/>
          </a:xfrm>
        </p:spPr>
        <p:txBody>
          <a:bodyPr/>
          <a:lstStyle>
            <a:lvl1pPr marL="0" indent="0">
              <a:buNone/>
              <a:defRPr sz="1600"/>
            </a:lvl1pPr>
            <a:lvl2pPr marL="456409" indent="0">
              <a:buNone/>
              <a:defRPr sz="2800"/>
            </a:lvl2pPr>
            <a:lvl3pPr marL="912822" indent="0">
              <a:buNone/>
              <a:defRPr sz="2400"/>
            </a:lvl3pPr>
            <a:lvl4pPr marL="1369255" indent="0">
              <a:buNone/>
              <a:defRPr sz="2000"/>
            </a:lvl4pPr>
            <a:lvl5pPr marL="1825656" indent="0">
              <a:buNone/>
              <a:defRPr sz="2000"/>
            </a:lvl5pPr>
            <a:lvl6pPr marL="2282089" indent="0">
              <a:buNone/>
              <a:defRPr sz="2000"/>
            </a:lvl6pPr>
            <a:lvl7pPr marL="2738509" indent="0">
              <a:buNone/>
              <a:defRPr sz="2000"/>
            </a:lvl7pPr>
            <a:lvl8pPr marL="3194925" indent="0">
              <a:buNone/>
              <a:defRPr sz="2000"/>
            </a:lvl8pPr>
            <a:lvl9pPr marL="3651343" indent="0">
              <a:buNone/>
              <a:defRPr sz="2000"/>
            </a:lvl9pPr>
          </a:lstStyle>
          <a:p>
            <a:pPr lvl="0"/>
            <a:r>
              <a:rPr lang="nl-NL" noProof="0" dirty="0"/>
              <a:t>Klik op het pictogram als u een afbeelding wilt toevoegen</a:t>
            </a:r>
          </a:p>
        </p:txBody>
      </p:sp>
      <p:sp>
        <p:nvSpPr>
          <p:cNvPr id="20" name="Tijdelijke aanduiding voor afbeelding 2"/>
          <p:cNvSpPr>
            <a:spLocks noGrp="1"/>
          </p:cNvSpPr>
          <p:nvPr>
            <p:ph type="pic" idx="16"/>
          </p:nvPr>
        </p:nvSpPr>
        <p:spPr>
          <a:xfrm>
            <a:off x="8809091" y="3647653"/>
            <a:ext cx="2466123" cy="1849594"/>
          </a:xfrm>
        </p:spPr>
        <p:txBody>
          <a:bodyPr/>
          <a:lstStyle>
            <a:lvl1pPr marL="0" indent="0">
              <a:buNone/>
              <a:defRPr sz="1600"/>
            </a:lvl1pPr>
            <a:lvl2pPr marL="456409" indent="0">
              <a:buNone/>
              <a:defRPr sz="2800"/>
            </a:lvl2pPr>
            <a:lvl3pPr marL="912822" indent="0">
              <a:buNone/>
              <a:defRPr sz="2400"/>
            </a:lvl3pPr>
            <a:lvl4pPr marL="1369255" indent="0">
              <a:buNone/>
              <a:defRPr sz="2000"/>
            </a:lvl4pPr>
            <a:lvl5pPr marL="1825656" indent="0">
              <a:buNone/>
              <a:defRPr sz="2000"/>
            </a:lvl5pPr>
            <a:lvl6pPr marL="2282089" indent="0">
              <a:buNone/>
              <a:defRPr sz="2000"/>
            </a:lvl6pPr>
            <a:lvl7pPr marL="2738509" indent="0">
              <a:buNone/>
              <a:defRPr sz="2000"/>
            </a:lvl7pPr>
            <a:lvl8pPr marL="3194925" indent="0">
              <a:buNone/>
              <a:defRPr sz="2000"/>
            </a:lvl8pPr>
            <a:lvl9pPr marL="3651343" indent="0">
              <a:buNone/>
              <a:defRPr sz="2000"/>
            </a:lvl9pPr>
          </a:lstStyle>
          <a:p>
            <a:pPr lvl="0"/>
            <a:r>
              <a:rPr lang="nl-NL" noProof="0" dirty="0"/>
              <a:t>Klik op het pictogram als u een afbeelding wilt toevoegen</a:t>
            </a:r>
          </a:p>
        </p:txBody>
      </p:sp>
      <p:sp>
        <p:nvSpPr>
          <p:cNvPr id="24" name="Tijdelijke aanduiding voor afbeelding 2"/>
          <p:cNvSpPr>
            <a:spLocks noGrp="1"/>
          </p:cNvSpPr>
          <p:nvPr>
            <p:ph type="pic" idx="17"/>
          </p:nvPr>
        </p:nvSpPr>
        <p:spPr>
          <a:xfrm>
            <a:off x="6708741" y="3647655"/>
            <a:ext cx="2100298" cy="1575224"/>
          </a:xfrm>
        </p:spPr>
        <p:txBody>
          <a:bodyPr/>
          <a:lstStyle>
            <a:lvl1pPr marL="0" indent="0">
              <a:buNone/>
              <a:defRPr sz="1600"/>
            </a:lvl1pPr>
            <a:lvl2pPr marL="456409" indent="0">
              <a:buNone/>
              <a:defRPr sz="2800"/>
            </a:lvl2pPr>
            <a:lvl3pPr marL="912822" indent="0">
              <a:buNone/>
              <a:defRPr sz="2400"/>
            </a:lvl3pPr>
            <a:lvl4pPr marL="1369255" indent="0">
              <a:buNone/>
              <a:defRPr sz="2000"/>
            </a:lvl4pPr>
            <a:lvl5pPr marL="1825656" indent="0">
              <a:buNone/>
              <a:defRPr sz="2000"/>
            </a:lvl5pPr>
            <a:lvl6pPr marL="2282089" indent="0">
              <a:buNone/>
              <a:defRPr sz="2000"/>
            </a:lvl6pPr>
            <a:lvl7pPr marL="2738509" indent="0">
              <a:buNone/>
              <a:defRPr sz="2000"/>
            </a:lvl7pPr>
            <a:lvl8pPr marL="3194925" indent="0">
              <a:buNone/>
              <a:defRPr sz="2000"/>
            </a:lvl8pPr>
            <a:lvl9pPr marL="3651343" indent="0">
              <a:buNone/>
              <a:defRPr sz="2000"/>
            </a:lvl9pPr>
          </a:lstStyle>
          <a:p>
            <a:pPr lvl="0"/>
            <a:r>
              <a:rPr lang="nl-NL" noProof="0" dirty="0"/>
              <a:t>Klik op het pictogram als u een afbeelding wilt toevoegen</a:t>
            </a:r>
          </a:p>
        </p:txBody>
      </p:sp>
      <p:pic>
        <p:nvPicPr>
          <p:cNvPr id="16" name="Picture 3" descr="W:\Communicatie\05 Shared Files\03 Logos\Leyland\Leyland_Trucks_Logo.png"/>
          <p:cNvPicPr>
            <a:picLocks noChangeAspect="1" noChangeArrowheads="1"/>
          </p:cNvPicPr>
          <p:nvPr userDrawn="1"/>
        </p:nvPicPr>
        <p:blipFill rotWithShape="1">
          <a:blip r:embed="rId3">
            <a:biLevel thresh="25000"/>
            <a:extLst>
              <a:ext uri="{28A0092B-C50C-407E-A947-70E740481C1C}">
                <a14:useLocalDpi xmlns:a14="http://schemas.microsoft.com/office/drawing/2010/main" val="0"/>
              </a:ext>
            </a:extLst>
          </a:blip>
          <a:srcRect b="27868"/>
          <a:stretch/>
        </p:blipFill>
        <p:spPr bwMode="auto">
          <a:xfrm>
            <a:off x="252413" y="6127236"/>
            <a:ext cx="1371600" cy="238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93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TITLE IN CAPS – Swis721 BT, 32pt </a:t>
            </a:r>
            <a:endParaRPr lang="nl-NL" dirty="0"/>
          </a:p>
        </p:txBody>
      </p:sp>
      <p:sp>
        <p:nvSpPr>
          <p:cNvPr id="3" name="Tijdelijke aanduiding voor inhoud 2"/>
          <p:cNvSpPr>
            <a:spLocks noGrp="1"/>
          </p:cNvSpPr>
          <p:nvPr>
            <p:ph idx="1"/>
          </p:nvPr>
        </p:nvSpPr>
        <p:spPr/>
        <p:txBody>
          <a:bodyPr/>
          <a:lstStyle>
            <a:lvl1pPr>
              <a:defRPr sz="2000"/>
            </a:lvl1pPr>
            <a:lvl3pPr>
              <a:defRPr sz="1600"/>
            </a:lvl3pPr>
            <a:lvl4pPr>
              <a:defRPr sz="1400"/>
            </a:lvl4pPr>
            <a:lvl5pPr>
              <a:defRPr sz="14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48528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28502" y="4165626"/>
            <a:ext cx="10457049" cy="1287463"/>
          </a:xfrm>
        </p:spPr>
        <p:txBody>
          <a:bodyPr anchor="t"/>
          <a:lstStyle>
            <a:lvl1pPr algn="l">
              <a:defRPr sz="4000" b="0" cap="none"/>
            </a:lvl1pPr>
          </a:lstStyle>
          <a:p>
            <a:endParaRPr lang="nl-NL" dirty="0"/>
          </a:p>
        </p:txBody>
      </p:sp>
      <p:sp>
        <p:nvSpPr>
          <p:cNvPr id="3" name="Tijdelijke aanduiding voor tekst 2"/>
          <p:cNvSpPr>
            <a:spLocks noGrp="1"/>
          </p:cNvSpPr>
          <p:nvPr>
            <p:ph type="body" idx="1"/>
          </p:nvPr>
        </p:nvSpPr>
        <p:spPr>
          <a:xfrm>
            <a:off x="828502" y="2747990"/>
            <a:ext cx="10457049" cy="1417637"/>
          </a:xfrm>
        </p:spPr>
        <p:txBody>
          <a:bodyPr anchor="b"/>
          <a:lstStyle>
            <a:lvl1pPr marL="0" indent="0">
              <a:buNone/>
              <a:defRPr sz="2400">
                <a:latin typeface="+mn-lt"/>
              </a:defRPr>
            </a:lvl1pPr>
            <a:lvl2pPr marL="456409" indent="0">
              <a:buNone/>
              <a:defRPr sz="1800"/>
            </a:lvl2pPr>
            <a:lvl3pPr marL="912822" indent="0">
              <a:buNone/>
              <a:defRPr sz="1600"/>
            </a:lvl3pPr>
            <a:lvl4pPr marL="1369255" indent="0">
              <a:buNone/>
              <a:defRPr sz="1400"/>
            </a:lvl4pPr>
            <a:lvl5pPr marL="1825656" indent="0">
              <a:buNone/>
              <a:defRPr sz="1400"/>
            </a:lvl5pPr>
            <a:lvl6pPr marL="2282089" indent="0">
              <a:buNone/>
              <a:defRPr sz="1400"/>
            </a:lvl6pPr>
            <a:lvl7pPr marL="2738509" indent="0">
              <a:buNone/>
              <a:defRPr sz="1400"/>
            </a:lvl7pPr>
            <a:lvl8pPr marL="3194925" indent="0">
              <a:buNone/>
              <a:defRPr sz="1400"/>
            </a:lvl8pPr>
            <a:lvl9pPr marL="3651343" indent="0">
              <a:buNone/>
              <a:defRPr sz="1400"/>
            </a:lvl9pPr>
          </a:lstStyle>
          <a:p>
            <a:pPr lvl="0"/>
            <a:r>
              <a:rPr lang="nl-NL" dirty="0"/>
              <a:t>Klik om de modelstijlen te bewerken</a:t>
            </a:r>
          </a:p>
        </p:txBody>
      </p:sp>
      <p:pic>
        <p:nvPicPr>
          <p:cNvPr id="12" name="Picture 3" descr="C:\Temp\DAF_Pac_whit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29662" b="63621"/>
          <a:stretch/>
        </p:blipFill>
        <p:spPr bwMode="auto">
          <a:xfrm>
            <a:off x="10432675" y="6121707"/>
            <a:ext cx="814762" cy="22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39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TITLE IN CAPS – Swis721 BT, 32pt </a:t>
            </a:r>
            <a:endParaRPr lang="nl-NL" dirty="0"/>
          </a:p>
        </p:txBody>
      </p:sp>
      <p:sp>
        <p:nvSpPr>
          <p:cNvPr id="3" name="Tijdelijke aanduiding voor inhoud 2"/>
          <p:cNvSpPr>
            <a:spLocks noGrp="1"/>
          </p:cNvSpPr>
          <p:nvPr>
            <p:ph sz="half" idx="1"/>
          </p:nvPr>
        </p:nvSpPr>
        <p:spPr>
          <a:xfrm>
            <a:off x="851128" y="1336675"/>
            <a:ext cx="4944838" cy="4137026"/>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5948366" y="1336675"/>
            <a:ext cx="5337172" cy="4137026"/>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75639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849956" y="1336675"/>
            <a:ext cx="5091111" cy="604838"/>
          </a:xfrm>
        </p:spPr>
        <p:txBody>
          <a:bodyPr anchor="b"/>
          <a:lstStyle>
            <a:lvl1pPr marL="0" indent="0">
              <a:buNone/>
              <a:defRPr sz="2000" b="1" baseline="0">
                <a:latin typeface="Swis721 BT" panose="020B0504020202020204" pitchFamily="34" charset="0"/>
              </a:defRPr>
            </a:lvl1pPr>
            <a:lvl2pPr marL="456409" indent="0">
              <a:buNone/>
              <a:defRPr sz="2000" b="1"/>
            </a:lvl2pPr>
            <a:lvl3pPr marL="912822" indent="0">
              <a:buNone/>
              <a:defRPr sz="1800" b="1"/>
            </a:lvl3pPr>
            <a:lvl4pPr marL="1369255" indent="0">
              <a:buNone/>
              <a:defRPr sz="1600" b="1"/>
            </a:lvl4pPr>
            <a:lvl5pPr marL="1825656" indent="0">
              <a:buNone/>
              <a:defRPr sz="1600" b="1"/>
            </a:lvl5pPr>
            <a:lvl6pPr marL="2282089" indent="0">
              <a:buNone/>
              <a:defRPr sz="1600" b="1"/>
            </a:lvl6pPr>
            <a:lvl7pPr marL="2738509" indent="0">
              <a:buNone/>
              <a:defRPr sz="1600" b="1"/>
            </a:lvl7pPr>
            <a:lvl8pPr marL="3194925" indent="0">
              <a:buNone/>
              <a:defRPr sz="1600" b="1"/>
            </a:lvl8pPr>
            <a:lvl9pPr marL="3651343" indent="0">
              <a:buNone/>
              <a:defRPr sz="1600" b="1"/>
            </a:lvl9pPr>
          </a:lstStyle>
          <a:p>
            <a:pPr lvl="0"/>
            <a:r>
              <a:rPr lang="nl-NL" dirty="0" err="1"/>
              <a:t>Subtitle</a:t>
            </a:r>
            <a:r>
              <a:rPr lang="nl-NL" dirty="0"/>
              <a:t> – Swis721 BT, 20pt </a:t>
            </a:r>
          </a:p>
        </p:txBody>
      </p:sp>
      <p:sp>
        <p:nvSpPr>
          <p:cNvPr id="4" name="Tijdelijke aanduiding voor inhoud 3"/>
          <p:cNvSpPr>
            <a:spLocks noGrp="1"/>
          </p:cNvSpPr>
          <p:nvPr>
            <p:ph sz="half" idx="2"/>
          </p:nvPr>
        </p:nvSpPr>
        <p:spPr>
          <a:xfrm>
            <a:off x="849956" y="1941531"/>
            <a:ext cx="5091111" cy="3532181"/>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hasCustomPrompt="1"/>
          </p:nvPr>
        </p:nvSpPr>
        <p:spPr>
          <a:xfrm>
            <a:off x="6172161" y="1336675"/>
            <a:ext cx="5092700" cy="604838"/>
          </a:xfrm>
        </p:spPr>
        <p:txBody>
          <a:bodyPr anchor="b"/>
          <a:lstStyle>
            <a:lvl1pPr marL="0" indent="0">
              <a:buNone/>
              <a:defRPr sz="2000" b="1">
                <a:latin typeface="Swis721 BT" panose="020B0504020202020204" pitchFamily="34" charset="0"/>
              </a:defRPr>
            </a:lvl1pPr>
            <a:lvl2pPr marL="456409" indent="0">
              <a:buNone/>
              <a:defRPr sz="2000" b="1"/>
            </a:lvl2pPr>
            <a:lvl3pPr marL="912822" indent="0">
              <a:buNone/>
              <a:defRPr sz="1800" b="1"/>
            </a:lvl3pPr>
            <a:lvl4pPr marL="1369255" indent="0">
              <a:buNone/>
              <a:defRPr sz="1600" b="1"/>
            </a:lvl4pPr>
            <a:lvl5pPr marL="1825656" indent="0">
              <a:buNone/>
              <a:defRPr sz="1600" b="1"/>
            </a:lvl5pPr>
            <a:lvl6pPr marL="2282089" indent="0">
              <a:buNone/>
              <a:defRPr sz="1600" b="1"/>
            </a:lvl6pPr>
            <a:lvl7pPr marL="2738509" indent="0">
              <a:buNone/>
              <a:defRPr sz="1600" b="1"/>
            </a:lvl7pPr>
            <a:lvl8pPr marL="3194925" indent="0">
              <a:buNone/>
              <a:defRPr sz="1600" b="1"/>
            </a:lvl8pPr>
            <a:lvl9pPr marL="3651343" indent="0">
              <a:buNone/>
              <a:defRPr sz="1600" b="1"/>
            </a:lvl9pPr>
          </a:lstStyle>
          <a:p>
            <a:pPr lvl="0"/>
            <a:r>
              <a:rPr lang="nl-NL" dirty="0" err="1"/>
              <a:t>Subtitle</a:t>
            </a:r>
            <a:r>
              <a:rPr lang="nl-NL" dirty="0"/>
              <a:t> – Swis721 BT, 20pt </a:t>
            </a:r>
          </a:p>
        </p:txBody>
      </p:sp>
      <p:sp>
        <p:nvSpPr>
          <p:cNvPr id="6" name="Tijdelijke aanduiding voor inhoud 5"/>
          <p:cNvSpPr>
            <a:spLocks noGrp="1"/>
          </p:cNvSpPr>
          <p:nvPr>
            <p:ph sz="quarter" idx="4"/>
          </p:nvPr>
        </p:nvSpPr>
        <p:spPr>
          <a:xfrm>
            <a:off x="6172161" y="1941531"/>
            <a:ext cx="5092700" cy="3532181"/>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tel 1"/>
          <p:cNvSpPr>
            <a:spLocks noGrp="1"/>
          </p:cNvSpPr>
          <p:nvPr>
            <p:ph type="title" hasCustomPrompt="1"/>
          </p:nvPr>
        </p:nvSpPr>
        <p:spPr>
          <a:xfrm>
            <a:off x="842187" y="43"/>
            <a:ext cx="10443350" cy="1225451"/>
          </a:xfrm>
        </p:spPr>
        <p:txBody>
          <a:bodyPr/>
          <a:lstStyle/>
          <a:p>
            <a:r>
              <a:rPr lang="en-US" dirty="0"/>
              <a:t>TITLE IN CAPS – Swis721 BT, 32pt </a:t>
            </a:r>
            <a:endParaRPr lang="nl-NL" dirty="0"/>
          </a:p>
        </p:txBody>
      </p:sp>
    </p:spTree>
    <p:extLst>
      <p:ext uri="{BB962C8B-B14F-4D97-AF65-F5344CB8AC3E}">
        <p14:creationId xmlns:p14="http://schemas.microsoft.com/office/powerpoint/2010/main" val="380757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TITLE IN CAPS – Swis721 BT, 32pt </a:t>
            </a:r>
            <a:endParaRPr lang="nl-NL" dirty="0"/>
          </a:p>
        </p:txBody>
      </p:sp>
    </p:spTree>
    <p:extLst>
      <p:ext uri="{BB962C8B-B14F-4D97-AF65-F5344CB8AC3E}">
        <p14:creationId xmlns:p14="http://schemas.microsoft.com/office/powerpoint/2010/main" val="111848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86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28491" y="10"/>
            <a:ext cx="10457048" cy="1189447"/>
          </a:xfrm>
        </p:spPr>
        <p:txBody>
          <a:bodyPr/>
          <a:lstStyle/>
          <a:p>
            <a:r>
              <a:rPr lang="en-US" dirty="0"/>
              <a:t>TITLE IN CAPS – Swis721 BT, 32pt </a:t>
            </a:r>
            <a:endParaRPr lang="nl-NL" dirty="0"/>
          </a:p>
        </p:txBody>
      </p:sp>
      <p:sp>
        <p:nvSpPr>
          <p:cNvPr id="3" name="Tijdelijke aanduiding voor tabel 2"/>
          <p:cNvSpPr>
            <a:spLocks noGrp="1"/>
          </p:cNvSpPr>
          <p:nvPr>
            <p:ph type="tbl" idx="1"/>
          </p:nvPr>
        </p:nvSpPr>
        <p:spPr>
          <a:xfrm>
            <a:off x="938215" y="1336729"/>
            <a:ext cx="10347325" cy="4137025"/>
          </a:xfrm>
        </p:spPr>
        <p:txBody>
          <a:bodyPr/>
          <a:lstStyle/>
          <a:p>
            <a:pPr lvl="0"/>
            <a:r>
              <a:rPr lang="nl-NL" noProof="0" dirty="0"/>
              <a:t>Klik op het pictogram als u een tabel wilt toevoegen</a:t>
            </a:r>
          </a:p>
        </p:txBody>
      </p:sp>
    </p:spTree>
    <p:extLst>
      <p:ext uri="{BB962C8B-B14F-4D97-AF65-F5344CB8AC3E}">
        <p14:creationId xmlns:p14="http://schemas.microsoft.com/office/powerpoint/2010/main" val="224796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chart" preserve="1">
  <p:cSld name="Titel en grafie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28498" y="10"/>
            <a:ext cx="10457049" cy="1189447"/>
          </a:xfrm>
        </p:spPr>
        <p:txBody>
          <a:bodyPr/>
          <a:lstStyle/>
          <a:p>
            <a:r>
              <a:rPr lang="en-US" dirty="0"/>
              <a:t>TITLE IN CAPS – Swis721 BT, 32pt </a:t>
            </a:r>
            <a:endParaRPr lang="nl-NL" dirty="0"/>
          </a:p>
        </p:txBody>
      </p:sp>
      <p:sp>
        <p:nvSpPr>
          <p:cNvPr id="3" name="Tijdelijke aanduiding voor grafiek 2"/>
          <p:cNvSpPr>
            <a:spLocks noGrp="1"/>
          </p:cNvSpPr>
          <p:nvPr>
            <p:ph type="chart" idx="1"/>
          </p:nvPr>
        </p:nvSpPr>
        <p:spPr>
          <a:xfrm>
            <a:off x="10" y="1336729"/>
            <a:ext cx="11522075" cy="4137025"/>
          </a:xfrm>
        </p:spPr>
        <p:txBody>
          <a:bodyPr/>
          <a:lstStyle/>
          <a:p>
            <a:pPr lvl="0"/>
            <a:r>
              <a:rPr lang="nl-NL" noProof="0"/>
              <a:t>Klik op het pictogram als u een grafiek wilt toevoegen</a:t>
            </a:r>
          </a:p>
        </p:txBody>
      </p:sp>
    </p:spTree>
    <p:extLst>
      <p:ext uri="{BB962C8B-B14F-4D97-AF65-F5344CB8AC3E}">
        <p14:creationId xmlns:p14="http://schemas.microsoft.com/office/powerpoint/2010/main" val="97384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28" name="Rechthoek 27"/>
          <p:cNvSpPr/>
          <p:nvPr userDrawn="1"/>
        </p:nvSpPr>
        <p:spPr bwMode="auto">
          <a:xfrm>
            <a:off x="10" y="5984875"/>
            <a:ext cx="11522075" cy="498475"/>
          </a:xfrm>
          <a:prstGeom prst="rect">
            <a:avLst/>
          </a:prstGeom>
          <a:solidFill>
            <a:schemeClr val="bg1"/>
          </a:solidFill>
          <a:ln w="9525" cap="flat" cmpd="sng" algn="ctr">
            <a:noFill/>
            <a:prstDash val="solid"/>
            <a:round/>
            <a:headEnd type="none" w="med" len="med"/>
            <a:tailEnd type="none" w="med" len="med"/>
          </a:ln>
          <a:effectLst/>
        </p:spPr>
        <p:txBody>
          <a:bodyPr vert="horz" wrap="square" lIns="91301" tIns="45652" rIns="91301" bIns="45652" numCol="1" rtlCol="0" anchor="t" anchorCtr="0" compatLnSpc="1">
            <a:prstTxWarp prst="textNoShape">
              <a:avLst/>
            </a:prstTxWarp>
          </a:bodyPr>
          <a:lstStyle/>
          <a:p>
            <a:pPr defTabSz="912939"/>
            <a:endParaRPr lang="en-US"/>
          </a:p>
        </p:txBody>
      </p:sp>
      <p:sp>
        <p:nvSpPr>
          <p:cNvPr id="17" name="Rectangle 5"/>
          <p:cNvSpPr>
            <a:spLocks noGrp="1" noChangeArrowheads="1"/>
          </p:cNvSpPr>
          <p:nvPr>
            <p:ph type="title"/>
          </p:nvPr>
        </p:nvSpPr>
        <p:spPr bwMode="auto">
          <a:xfrm>
            <a:off x="847725" y="49"/>
            <a:ext cx="10437814" cy="121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1" tIns="45652" rIns="91301" bIns="45652" numCol="1" anchor="ctr" anchorCtr="0" compatLnSpc="1">
            <a:prstTxWarp prst="textNoShape">
              <a:avLst/>
            </a:prstTxWarp>
          </a:bodyPr>
          <a:lstStyle/>
          <a:p>
            <a:pPr lvl="0"/>
            <a:r>
              <a:rPr lang="nl-NL" dirty="0"/>
              <a:t>Klik om de stijl te bewerken</a:t>
            </a:r>
            <a:endParaRPr lang="en-US" dirty="0"/>
          </a:p>
        </p:txBody>
      </p:sp>
      <p:pic>
        <p:nvPicPr>
          <p:cNvPr id="15" name="Picture 4" descr="C:\Temp\DAF logo color.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29895" b="64026"/>
          <a:stretch/>
        </p:blipFill>
        <p:spPr bwMode="auto">
          <a:xfrm>
            <a:off x="10426275" y="6121707"/>
            <a:ext cx="821201" cy="22672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a:spLocks noGrp="1" noChangeArrowheads="1"/>
          </p:cNvSpPr>
          <p:nvPr>
            <p:ph type="subTitle" idx="1" hasCustomPrompt="1"/>
          </p:nvPr>
        </p:nvSpPr>
        <p:spPr>
          <a:xfrm>
            <a:off x="808039" y="4374698"/>
            <a:ext cx="4975224" cy="350837"/>
          </a:xfrm>
          <a:extLst>
            <a:ext uri="{909E8E84-426E-40DD-AFC4-6F175D3DCCD1}">
              <a14:hiddenFill xmlns:a14="http://schemas.microsoft.com/office/drawing/2010/main">
                <a:solidFill>
                  <a:schemeClr val="bg1"/>
                </a:solidFill>
              </a14:hiddenFill>
            </a:ext>
          </a:extLst>
        </p:spPr>
        <p:txBody>
          <a:bodyPr/>
          <a:lstStyle>
            <a:lvl1pPr marL="0" indent="0">
              <a:lnSpc>
                <a:spcPct val="80000"/>
              </a:lnSpc>
              <a:buFontTx/>
              <a:buNone/>
              <a:defRPr sz="2000" b="1" i="0">
                <a:solidFill>
                  <a:schemeClr val="tx1"/>
                </a:solidFill>
                <a:latin typeface="Swis721 BT" panose="020B0504020202020204" pitchFamily="34" charset="0"/>
              </a:defRPr>
            </a:lvl1pPr>
          </a:lstStyle>
          <a:p>
            <a:pPr lvl="0"/>
            <a:r>
              <a:rPr lang="en-US" noProof="0" dirty="0"/>
              <a:t>Name presenter</a:t>
            </a:r>
          </a:p>
        </p:txBody>
      </p:sp>
      <p:sp>
        <p:nvSpPr>
          <p:cNvPr id="19" name="Tijdelijke aanduiding voor afbeelding 2"/>
          <p:cNvSpPr>
            <a:spLocks noGrp="1"/>
          </p:cNvSpPr>
          <p:nvPr>
            <p:ph type="pic" idx="12"/>
          </p:nvPr>
        </p:nvSpPr>
        <p:spPr>
          <a:xfrm>
            <a:off x="6406263" y="1533104"/>
            <a:ext cx="2819400" cy="2114550"/>
          </a:xfrm>
        </p:spPr>
        <p:txBody>
          <a:bodyPr/>
          <a:lstStyle>
            <a:lvl1pPr marL="0" indent="0">
              <a:buNone/>
              <a:defRPr sz="1600"/>
            </a:lvl1pPr>
            <a:lvl2pPr marL="456467" indent="0">
              <a:buNone/>
              <a:defRPr sz="2800"/>
            </a:lvl2pPr>
            <a:lvl3pPr marL="912939" indent="0">
              <a:buNone/>
              <a:defRPr sz="2400"/>
            </a:lvl3pPr>
            <a:lvl4pPr marL="1369425" indent="0">
              <a:buNone/>
              <a:defRPr sz="2000"/>
            </a:lvl4pPr>
            <a:lvl5pPr marL="1825892" indent="0">
              <a:buNone/>
              <a:defRPr sz="2000"/>
            </a:lvl5pPr>
            <a:lvl6pPr marL="2282376" indent="0">
              <a:buNone/>
              <a:defRPr sz="2000"/>
            </a:lvl6pPr>
            <a:lvl7pPr marL="2738852" indent="0">
              <a:buNone/>
              <a:defRPr sz="2000"/>
            </a:lvl7pPr>
            <a:lvl8pPr marL="3195327" indent="0">
              <a:buNone/>
              <a:defRPr sz="2000"/>
            </a:lvl8pPr>
            <a:lvl9pPr marL="3651803" indent="0">
              <a:buNone/>
              <a:defRPr sz="2000"/>
            </a:lvl9pPr>
          </a:lstStyle>
          <a:p>
            <a:pPr lvl="0"/>
            <a:r>
              <a:rPr lang="nl-NL" noProof="0" dirty="0"/>
              <a:t>Klik op het pictogram als u een afbeelding wilt toevoegen</a:t>
            </a:r>
          </a:p>
        </p:txBody>
      </p:sp>
      <p:sp>
        <p:nvSpPr>
          <p:cNvPr id="20" name="Tijdelijke aanduiding voor tekst 2"/>
          <p:cNvSpPr>
            <a:spLocks noGrp="1"/>
          </p:cNvSpPr>
          <p:nvPr>
            <p:ph type="body" idx="13" hasCustomPrompt="1"/>
          </p:nvPr>
        </p:nvSpPr>
        <p:spPr>
          <a:xfrm>
            <a:off x="820407" y="4725537"/>
            <a:ext cx="4962867" cy="802187"/>
          </a:xfrm>
        </p:spPr>
        <p:txBody>
          <a:bodyPr anchor="t" anchorCtr="0"/>
          <a:lstStyle>
            <a:lvl1pPr marL="0" indent="0">
              <a:buNone/>
              <a:defRPr sz="1800"/>
            </a:lvl1pPr>
            <a:lvl2pPr marL="456467" indent="0">
              <a:buNone/>
              <a:defRPr sz="1800"/>
            </a:lvl2pPr>
            <a:lvl3pPr marL="912939" indent="0">
              <a:buNone/>
              <a:defRPr sz="1600"/>
            </a:lvl3pPr>
            <a:lvl4pPr marL="1369425" indent="0">
              <a:buNone/>
              <a:defRPr sz="1400"/>
            </a:lvl4pPr>
            <a:lvl5pPr marL="1825892" indent="0">
              <a:buNone/>
              <a:defRPr sz="1400"/>
            </a:lvl5pPr>
            <a:lvl6pPr marL="2282376" indent="0">
              <a:buNone/>
              <a:defRPr sz="1400"/>
            </a:lvl6pPr>
            <a:lvl7pPr marL="2738852" indent="0">
              <a:buNone/>
              <a:defRPr sz="1400"/>
            </a:lvl7pPr>
            <a:lvl8pPr marL="3195327" indent="0">
              <a:buNone/>
              <a:defRPr sz="1400"/>
            </a:lvl8pPr>
            <a:lvl9pPr marL="3651803" indent="0">
              <a:buNone/>
              <a:defRPr sz="1400"/>
            </a:lvl9pPr>
          </a:lstStyle>
          <a:p>
            <a:pPr lvl="0"/>
            <a:r>
              <a:rPr lang="nl-NL" dirty="0"/>
              <a:t>Job </a:t>
            </a:r>
            <a:r>
              <a:rPr lang="nl-NL" dirty="0" err="1"/>
              <a:t>title</a:t>
            </a:r>
            <a:r>
              <a:rPr lang="nl-NL" dirty="0"/>
              <a:t> 1</a:t>
            </a:r>
            <a:br>
              <a:rPr lang="nl-NL" dirty="0"/>
            </a:br>
            <a:r>
              <a:rPr lang="nl-NL" dirty="0"/>
              <a:t>Job </a:t>
            </a:r>
            <a:r>
              <a:rPr lang="nl-NL" dirty="0" err="1"/>
              <a:t>title</a:t>
            </a:r>
            <a:r>
              <a:rPr lang="nl-NL" dirty="0"/>
              <a:t> 2</a:t>
            </a:r>
          </a:p>
        </p:txBody>
      </p:sp>
      <p:sp>
        <p:nvSpPr>
          <p:cNvPr id="24" name="Tijdelijke aanduiding voor afbeelding 2"/>
          <p:cNvSpPr>
            <a:spLocks noGrp="1"/>
          </p:cNvSpPr>
          <p:nvPr>
            <p:ph type="pic" idx="15"/>
          </p:nvPr>
        </p:nvSpPr>
        <p:spPr>
          <a:xfrm>
            <a:off x="9225664" y="2110528"/>
            <a:ext cx="2049498" cy="1537124"/>
          </a:xfrm>
        </p:spPr>
        <p:txBody>
          <a:bodyPr/>
          <a:lstStyle>
            <a:lvl1pPr marL="0" indent="0">
              <a:buNone/>
              <a:defRPr sz="1600"/>
            </a:lvl1pPr>
            <a:lvl2pPr marL="456467" indent="0">
              <a:buNone/>
              <a:defRPr sz="2800"/>
            </a:lvl2pPr>
            <a:lvl3pPr marL="912939" indent="0">
              <a:buNone/>
              <a:defRPr sz="2400"/>
            </a:lvl3pPr>
            <a:lvl4pPr marL="1369425" indent="0">
              <a:buNone/>
              <a:defRPr sz="2000"/>
            </a:lvl4pPr>
            <a:lvl5pPr marL="1825892" indent="0">
              <a:buNone/>
              <a:defRPr sz="2000"/>
            </a:lvl5pPr>
            <a:lvl6pPr marL="2282376" indent="0">
              <a:buNone/>
              <a:defRPr sz="2000"/>
            </a:lvl6pPr>
            <a:lvl7pPr marL="2738852" indent="0">
              <a:buNone/>
              <a:defRPr sz="2000"/>
            </a:lvl7pPr>
            <a:lvl8pPr marL="3195327" indent="0">
              <a:buNone/>
              <a:defRPr sz="2000"/>
            </a:lvl8pPr>
            <a:lvl9pPr marL="3651803" indent="0">
              <a:buNone/>
              <a:defRPr sz="2000"/>
            </a:lvl9pPr>
          </a:lstStyle>
          <a:p>
            <a:pPr lvl="0"/>
            <a:r>
              <a:rPr lang="nl-NL" noProof="0" dirty="0"/>
              <a:t>Klik op het pictogram als u een afbeelding wilt toevoegen</a:t>
            </a:r>
          </a:p>
        </p:txBody>
      </p:sp>
      <p:sp>
        <p:nvSpPr>
          <p:cNvPr id="25" name="Tijdelijke aanduiding voor afbeelding 2"/>
          <p:cNvSpPr>
            <a:spLocks noGrp="1"/>
          </p:cNvSpPr>
          <p:nvPr>
            <p:ph type="pic" idx="16"/>
          </p:nvPr>
        </p:nvSpPr>
        <p:spPr>
          <a:xfrm>
            <a:off x="8809086" y="3647653"/>
            <a:ext cx="2466123" cy="1849594"/>
          </a:xfrm>
        </p:spPr>
        <p:txBody>
          <a:bodyPr/>
          <a:lstStyle>
            <a:lvl1pPr marL="0" indent="0">
              <a:buNone/>
              <a:defRPr sz="1600"/>
            </a:lvl1pPr>
            <a:lvl2pPr marL="456467" indent="0">
              <a:buNone/>
              <a:defRPr sz="2800"/>
            </a:lvl2pPr>
            <a:lvl3pPr marL="912939" indent="0">
              <a:buNone/>
              <a:defRPr sz="2400"/>
            </a:lvl3pPr>
            <a:lvl4pPr marL="1369425" indent="0">
              <a:buNone/>
              <a:defRPr sz="2000"/>
            </a:lvl4pPr>
            <a:lvl5pPr marL="1825892" indent="0">
              <a:buNone/>
              <a:defRPr sz="2000"/>
            </a:lvl5pPr>
            <a:lvl6pPr marL="2282376" indent="0">
              <a:buNone/>
              <a:defRPr sz="2000"/>
            </a:lvl6pPr>
            <a:lvl7pPr marL="2738852" indent="0">
              <a:buNone/>
              <a:defRPr sz="2000"/>
            </a:lvl7pPr>
            <a:lvl8pPr marL="3195327" indent="0">
              <a:buNone/>
              <a:defRPr sz="2000"/>
            </a:lvl8pPr>
            <a:lvl9pPr marL="3651803" indent="0">
              <a:buNone/>
              <a:defRPr sz="2000"/>
            </a:lvl9pPr>
          </a:lstStyle>
          <a:p>
            <a:pPr lvl="0"/>
            <a:r>
              <a:rPr lang="nl-NL" noProof="0" dirty="0"/>
              <a:t>Klik op het pictogram als u een afbeelding wilt toevoegen</a:t>
            </a:r>
          </a:p>
        </p:txBody>
      </p:sp>
      <p:sp>
        <p:nvSpPr>
          <p:cNvPr id="27" name="Tijdelijke aanduiding voor afbeelding 2"/>
          <p:cNvSpPr>
            <a:spLocks noGrp="1"/>
          </p:cNvSpPr>
          <p:nvPr>
            <p:ph type="pic" idx="17"/>
          </p:nvPr>
        </p:nvSpPr>
        <p:spPr>
          <a:xfrm>
            <a:off x="6708741" y="3647655"/>
            <a:ext cx="2100298" cy="1575224"/>
          </a:xfrm>
        </p:spPr>
        <p:txBody>
          <a:bodyPr/>
          <a:lstStyle>
            <a:lvl1pPr marL="0" indent="0">
              <a:buNone/>
              <a:defRPr sz="1600"/>
            </a:lvl1pPr>
            <a:lvl2pPr marL="456467" indent="0">
              <a:buNone/>
              <a:defRPr sz="2800"/>
            </a:lvl2pPr>
            <a:lvl3pPr marL="912939" indent="0">
              <a:buNone/>
              <a:defRPr sz="2400"/>
            </a:lvl3pPr>
            <a:lvl4pPr marL="1369425" indent="0">
              <a:buNone/>
              <a:defRPr sz="2000"/>
            </a:lvl4pPr>
            <a:lvl5pPr marL="1825892" indent="0">
              <a:buNone/>
              <a:defRPr sz="2000"/>
            </a:lvl5pPr>
            <a:lvl6pPr marL="2282376" indent="0">
              <a:buNone/>
              <a:defRPr sz="2000"/>
            </a:lvl6pPr>
            <a:lvl7pPr marL="2738852" indent="0">
              <a:buNone/>
              <a:defRPr sz="2000"/>
            </a:lvl7pPr>
            <a:lvl8pPr marL="3195327" indent="0">
              <a:buNone/>
              <a:defRPr sz="2000"/>
            </a:lvl8pPr>
            <a:lvl9pPr marL="3651803" indent="0">
              <a:buNone/>
              <a:defRPr sz="2000"/>
            </a:lvl9pPr>
          </a:lstStyle>
          <a:p>
            <a:pPr lvl="0"/>
            <a:r>
              <a:rPr lang="nl-NL" noProof="0" dirty="0"/>
              <a:t>Klik op het pictogram als u een afbeelding wilt toevoegen</a:t>
            </a:r>
          </a:p>
        </p:txBody>
      </p:sp>
      <p:pic>
        <p:nvPicPr>
          <p:cNvPr id="11" name="Picture 3" descr="W:\Communicatie\05 Shared Files\03 Logos\Leyland\Leyland_Trucks_Logo.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27868"/>
          <a:stretch/>
        </p:blipFill>
        <p:spPr bwMode="auto">
          <a:xfrm>
            <a:off x="252413" y="6127236"/>
            <a:ext cx="1371600" cy="238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06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28502" y="4165626"/>
            <a:ext cx="10457049" cy="1287463"/>
          </a:xfrm>
        </p:spPr>
        <p:txBody>
          <a:bodyPr anchor="t"/>
          <a:lstStyle>
            <a:lvl1pPr algn="l">
              <a:defRPr sz="4000" b="0" cap="none"/>
            </a:lvl1pPr>
          </a:lstStyle>
          <a:p>
            <a:endParaRPr lang="nl-NL" dirty="0"/>
          </a:p>
        </p:txBody>
      </p:sp>
      <p:sp>
        <p:nvSpPr>
          <p:cNvPr id="3" name="Tijdelijke aanduiding voor tekst 2"/>
          <p:cNvSpPr>
            <a:spLocks noGrp="1"/>
          </p:cNvSpPr>
          <p:nvPr>
            <p:ph type="body" idx="1" hasCustomPrompt="1"/>
          </p:nvPr>
        </p:nvSpPr>
        <p:spPr>
          <a:xfrm>
            <a:off x="828502" y="2747990"/>
            <a:ext cx="10457049" cy="1417637"/>
          </a:xfrm>
        </p:spPr>
        <p:txBody>
          <a:bodyPr anchor="b"/>
          <a:lstStyle>
            <a:lvl1pPr marL="0" indent="0">
              <a:buNone/>
              <a:defRPr sz="2400">
                <a:latin typeface="+mn-lt"/>
              </a:defRPr>
            </a:lvl1pPr>
            <a:lvl2pPr marL="456409" indent="0">
              <a:buNone/>
              <a:defRPr sz="1800"/>
            </a:lvl2pPr>
            <a:lvl3pPr marL="912822" indent="0">
              <a:buNone/>
              <a:defRPr sz="1600"/>
            </a:lvl3pPr>
            <a:lvl4pPr marL="1369255" indent="0">
              <a:buNone/>
              <a:defRPr sz="1400"/>
            </a:lvl4pPr>
            <a:lvl5pPr marL="1825656" indent="0">
              <a:buNone/>
              <a:defRPr sz="1400"/>
            </a:lvl5pPr>
            <a:lvl6pPr marL="2282089" indent="0">
              <a:buNone/>
              <a:defRPr sz="1400"/>
            </a:lvl6pPr>
            <a:lvl7pPr marL="2738509" indent="0">
              <a:buNone/>
              <a:defRPr sz="1400"/>
            </a:lvl7pPr>
            <a:lvl8pPr marL="3194925" indent="0">
              <a:buNone/>
              <a:defRPr sz="1400"/>
            </a:lvl8pPr>
            <a:lvl9pPr marL="3651343" indent="0">
              <a:buNone/>
              <a:defRPr sz="1400"/>
            </a:lvl9pPr>
          </a:lstStyle>
          <a:p>
            <a:pPr lvl="0"/>
            <a:r>
              <a:rPr lang="nl-NL" dirty="0"/>
              <a:t>Klik om de Modelstijlen te Bewerken</a:t>
            </a:r>
          </a:p>
        </p:txBody>
      </p:sp>
    </p:spTree>
    <p:extLst>
      <p:ext uri="{BB962C8B-B14F-4D97-AF65-F5344CB8AC3E}">
        <p14:creationId xmlns:p14="http://schemas.microsoft.com/office/powerpoint/2010/main" val="77687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TITLE IN CAPS – Swis721 BT, 32pt </a:t>
            </a:r>
            <a:endParaRPr lang="nl-NL" dirty="0"/>
          </a:p>
        </p:txBody>
      </p:sp>
      <p:sp>
        <p:nvSpPr>
          <p:cNvPr id="3" name="Tijdelijke aanduiding voor inhoud 2"/>
          <p:cNvSpPr>
            <a:spLocks noGrp="1"/>
          </p:cNvSpPr>
          <p:nvPr>
            <p:ph idx="1"/>
          </p:nvPr>
        </p:nvSpPr>
        <p:spPr/>
        <p:txBody>
          <a:bodyPr/>
          <a:lstStyle>
            <a:lvl1pPr>
              <a:defRPr sz="2000"/>
            </a:lvl1pPr>
            <a:lvl3pPr>
              <a:defRPr sz="1600"/>
            </a:lvl3pPr>
            <a:lvl4pPr>
              <a:defRPr sz="1400"/>
            </a:lvl4pPr>
            <a:lvl5pPr>
              <a:defRPr sz="14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2460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28502" y="4165626"/>
            <a:ext cx="10457049" cy="1287463"/>
          </a:xfrm>
        </p:spPr>
        <p:txBody>
          <a:bodyPr anchor="t"/>
          <a:lstStyle>
            <a:lvl1pPr algn="l">
              <a:defRPr sz="4000" b="0" cap="none"/>
            </a:lvl1pPr>
          </a:lstStyle>
          <a:p>
            <a:endParaRPr lang="nl-NL" dirty="0"/>
          </a:p>
        </p:txBody>
      </p:sp>
      <p:sp>
        <p:nvSpPr>
          <p:cNvPr id="3" name="Tijdelijke aanduiding voor tekst 2"/>
          <p:cNvSpPr>
            <a:spLocks noGrp="1"/>
          </p:cNvSpPr>
          <p:nvPr>
            <p:ph type="body" idx="1"/>
          </p:nvPr>
        </p:nvSpPr>
        <p:spPr>
          <a:xfrm>
            <a:off x="828502" y="2747990"/>
            <a:ext cx="10457049" cy="1417637"/>
          </a:xfrm>
        </p:spPr>
        <p:txBody>
          <a:bodyPr anchor="b"/>
          <a:lstStyle>
            <a:lvl1pPr marL="0" indent="0">
              <a:buNone/>
              <a:defRPr sz="2400">
                <a:latin typeface="+mn-lt"/>
              </a:defRPr>
            </a:lvl1pPr>
            <a:lvl2pPr marL="456467" indent="0">
              <a:buNone/>
              <a:defRPr sz="1800"/>
            </a:lvl2pPr>
            <a:lvl3pPr marL="912939" indent="0">
              <a:buNone/>
              <a:defRPr sz="1600"/>
            </a:lvl3pPr>
            <a:lvl4pPr marL="1369425" indent="0">
              <a:buNone/>
              <a:defRPr sz="1400"/>
            </a:lvl4pPr>
            <a:lvl5pPr marL="1825892" indent="0">
              <a:buNone/>
              <a:defRPr sz="1400"/>
            </a:lvl5pPr>
            <a:lvl6pPr marL="2282376" indent="0">
              <a:buNone/>
              <a:defRPr sz="1400"/>
            </a:lvl6pPr>
            <a:lvl7pPr marL="2738852" indent="0">
              <a:buNone/>
              <a:defRPr sz="1400"/>
            </a:lvl7pPr>
            <a:lvl8pPr marL="3195327" indent="0">
              <a:buNone/>
              <a:defRPr sz="1400"/>
            </a:lvl8pPr>
            <a:lvl9pPr marL="3651803" indent="0">
              <a:buNone/>
              <a:defRPr sz="1400"/>
            </a:lvl9pPr>
          </a:lstStyle>
          <a:p>
            <a:pPr lvl="0"/>
            <a:r>
              <a:rPr lang="nl-NL" dirty="0"/>
              <a:t>Klik om de modelstijlen te bewerken</a:t>
            </a:r>
          </a:p>
        </p:txBody>
      </p:sp>
    </p:spTree>
    <p:extLst>
      <p:ext uri="{BB962C8B-B14F-4D97-AF65-F5344CB8AC3E}">
        <p14:creationId xmlns:p14="http://schemas.microsoft.com/office/powerpoint/2010/main" val="196797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TITLE IN CAPS – Swis721 BT, 32pt </a:t>
            </a:r>
            <a:endParaRPr lang="nl-NL" dirty="0"/>
          </a:p>
        </p:txBody>
      </p:sp>
      <p:sp>
        <p:nvSpPr>
          <p:cNvPr id="3" name="Tijdelijke aanduiding voor inhoud 2"/>
          <p:cNvSpPr>
            <a:spLocks noGrp="1"/>
          </p:cNvSpPr>
          <p:nvPr>
            <p:ph sz="half" idx="1"/>
          </p:nvPr>
        </p:nvSpPr>
        <p:spPr>
          <a:xfrm>
            <a:off x="851128" y="1336675"/>
            <a:ext cx="4944838" cy="4137026"/>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5948366" y="1336675"/>
            <a:ext cx="5337172" cy="4137026"/>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13822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849956" y="1336675"/>
            <a:ext cx="5091111" cy="604838"/>
          </a:xfrm>
        </p:spPr>
        <p:txBody>
          <a:bodyPr anchor="b"/>
          <a:lstStyle>
            <a:lvl1pPr marL="0" indent="0">
              <a:buNone/>
              <a:defRPr sz="2000" b="1" baseline="0">
                <a:latin typeface="Swis721 BT" panose="020B0504020202020204" pitchFamily="34" charset="0"/>
              </a:defRPr>
            </a:lvl1pPr>
            <a:lvl2pPr marL="456467" indent="0">
              <a:buNone/>
              <a:defRPr sz="2000" b="1"/>
            </a:lvl2pPr>
            <a:lvl3pPr marL="912939" indent="0">
              <a:buNone/>
              <a:defRPr sz="1800" b="1"/>
            </a:lvl3pPr>
            <a:lvl4pPr marL="1369425" indent="0">
              <a:buNone/>
              <a:defRPr sz="1600" b="1"/>
            </a:lvl4pPr>
            <a:lvl5pPr marL="1825892" indent="0">
              <a:buNone/>
              <a:defRPr sz="1600" b="1"/>
            </a:lvl5pPr>
            <a:lvl6pPr marL="2282376" indent="0">
              <a:buNone/>
              <a:defRPr sz="1600" b="1"/>
            </a:lvl6pPr>
            <a:lvl7pPr marL="2738852" indent="0">
              <a:buNone/>
              <a:defRPr sz="1600" b="1"/>
            </a:lvl7pPr>
            <a:lvl8pPr marL="3195327" indent="0">
              <a:buNone/>
              <a:defRPr sz="1600" b="1"/>
            </a:lvl8pPr>
            <a:lvl9pPr marL="3651803" indent="0">
              <a:buNone/>
              <a:defRPr sz="1600" b="1"/>
            </a:lvl9pPr>
          </a:lstStyle>
          <a:p>
            <a:pPr lvl="0"/>
            <a:r>
              <a:rPr lang="nl-NL" dirty="0" err="1"/>
              <a:t>Subtitle</a:t>
            </a:r>
            <a:r>
              <a:rPr lang="nl-NL" dirty="0"/>
              <a:t> – Swis721 BT, 20pt </a:t>
            </a:r>
          </a:p>
        </p:txBody>
      </p:sp>
      <p:sp>
        <p:nvSpPr>
          <p:cNvPr id="4" name="Tijdelijke aanduiding voor inhoud 3"/>
          <p:cNvSpPr>
            <a:spLocks noGrp="1"/>
          </p:cNvSpPr>
          <p:nvPr>
            <p:ph sz="half" idx="2"/>
          </p:nvPr>
        </p:nvSpPr>
        <p:spPr>
          <a:xfrm>
            <a:off x="849956" y="1941531"/>
            <a:ext cx="5091111" cy="3532181"/>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hasCustomPrompt="1"/>
          </p:nvPr>
        </p:nvSpPr>
        <p:spPr>
          <a:xfrm>
            <a:off x="6172161" y="1336675"/>
            <a:ext cx="5092700" cy="604838"/>
          </a:xfrm>
        </p:spPr>
        <p:txBody>
          <a:bodyPr anchor="b"/>
          <a:lstStyle>
            <a:lvl1pPr marL="0" indent="0">
              <a:buNone/>
              <a:defRPr sz="2000" b="1">
                <a:latin typeface="Swis721 BT" panose="020B0504020202020204" pitchFamily="34" charset="0"/>
              </a:defRPr>
            </a:lvl1pPr>
            <a:lvl2pPr marL="456467" indent="0">
              <a:buNone/>
              <a:defRPr sz="2000" b="1"/>
            </a:lvl2pPr>
            <a:lvl3pPr marL="912939" indent="0">
              <a:buNone/>
              <a:defRPr sz="1800" b="1"/>
            </a:lvl3pPr>
            <a:lvl4pPr marL="1369425" indent="0">
              <a:buNone/>
              <a:defRPr sz="1600" b="1"/>
            </a:lvl4pPr>
            <a:lvl5pPr marL="1825892" indent="0">
              <a:buNone/>
              <a:defRPr sz="1600" b="1"/>
            </a:lvl5pPr>
            <a:lvl6pPr marL="2282376" indent="0">
              <a:buNone/>
              <a:defRPr sz="1600" b="1"/>
            </a:lvl6pPr>
            <a:lvl7pPr marL="2738852" indent="0">
              <a:buNone/>
              <a:defRPr sz="1600" b="1"/>
            </a:lvl7pPr>
            <a:lvl8pPr marL="3195327" indent="0">
              <a:buNone/>
              <a:defRPr sz="1600" b="1"/>
            </a:lvl8pPr>
            <a:lvl9pPr marL="3651803" indent="0">
              <a:buNone/>
              <a:defRPr sz="1600" b="1"/>
            </a:lvl9pPr>
          </a:lstStyle>
          <a:p>
            <a:pPr lvl="0"/>
            <a:r>
              <a:rPr lang="nl-NL" dirty="0" err="1"/>
              <a:t>Subtitle</a:t>
            </a:r>
            <a:r>
              <a:rPr lang="nl-NL" dirty="0"/>
              <a:t> – Swis721 BT, 20pt </a:t>
            </a:r>
          </a:p>
        </p:txBody>
      </p:sp>
      <p:sp>
        <p:nvSpPr>
          <p:cNvPr id="6" name="Tijdelijke aanduiding voor inhoud 5"/>
          <p:cNvSpPr>
            <a:spLocks noGrp="1"/>
          </p:cNvSpPr>
          <p:nvPr>
            <p:ph sz="quarter" idx="4"/>
          </p:nvPr>
        </p:nvSpPr>
        <p:spPr>
          <a:xfrm>
            <a:off x="6172161" y="1941531"/>
            <a:ext cx="5092700" cy="3532181"/>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tel 1"/>
          <p:cNvSpPr>
            <a:spLocks noGrp="1"/>
          </p:cNvSpPr>
          <p:nvPr>
            <p:ph type="title" hasCustomPrompt="1"/>
          </p:nvPr>
        </p:nvSpPr>
        <p:spPr>
          <a:xfrm>
            <a:off x="842187" y="38"/>
            <a:ext cx="10443350" cy="1225451"/>
          </a:xfrm>
        </p:spPr>
        <p:txBody>
          <a:bodyPr/>
          <a:lstStyle/>
          <a:p>
            <a:r>
              <a:rPr lang="en-US" dirty="0"/>
              <a:t>TITLE IN CAPS – Swis721 BT, 32pt </a:t>
            </a:r>
            <a:endParaRPr lang="nl-NL" dirty="0"/>
          </a:p>
        </p:txBody>
      </p:sp>
    </p:spTree>
    <p:extLst>
      <p:ext uri="{BB962C8B-B14F-4D97-AF65-F5344CB8AC3E}">
        <p14:creationId xmlns:p14="http://schemas.microsoft.com/office/powerpoint/2010/main" val="284483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TITLE IN CAPS – Swis721 BT, 32pt </a:t>
            </a:r>
            <a:endParaRPr lang="nl-NL" dirty="0"/>
          </a:p>
        </p:txBody>
      </p:sp>
    </p:spTree>
    <p:extLst>
      <p:ext uri="{BB962C8B-B14F-4D97-AF65-F5344CB8AC3E}">
        <p14:creationId xmlns:p14="http://schemas.microsoft.com/office/powerpoint/2010/main" val="173503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902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28491" y="10"/>
            <a:ext cx="10457048" cy="1189447"/>
          </a:xfrm>
        </p:spPr>
        <p:txBody>
          <a:bodyPr/>
          <a:lstStyle/>
          <a:p>
            <a:r>
              <a:rPr lang="en-US" dirty="0"/>
              <a:t>TITLE IN CAPS – Swis721 BT, 32pt </a:t>
            </a:r>
            <a:endParaRPr lang="nl-NL" dirty="0"/>
          </a:p>
        </p:txBody>
      </p:sp>
      <p:sp>
        <p:nvSpPr>
          <p:cNvPr id="3" name="Tijdelijke aanduiding voor tabel 2"/>
          <p:cNvSpPr>
            <a:spLocks noGrp="1"/>
          </p:cNvSpPr>
          <p:nvPr>
            <p:ph type="tbl" idx="1"/>
          </p:nvPr>
        </p:nvSpPr>
        <p:spPr>
          <a:xfrm>
            <a:off x="938215" y="1336724"/>
            <a:ext cx="10347325" cy="4137025"/>
          </a:xfrm>
        </p:spPr>
        <p:txBody>
          <a:bodyPr/>
          <a:lstStyle/>
          <a:p>
            <a:pPr lvl="0"/>
            <a:r>
              <a:rPr lang="nl-NL" noProof="0" dirty="0"/>
              <a:t>Klik op het pictogram als u een tabel wilt toevoegen</a:t>
            </a:r>
          </a:p>
        </p:txBody>
      </p:sp>
    </p:spTree>
    <p:extLst>
      <p:ext uri="{BB962C8B-B14F-4D97-AF65-F5344CB8AC3E}">
        <p14:creationId xmlns:p14="http://schemas.microsoft.com/office/powerpoint/2010/main" val="2320930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chart" preserve="1">
  <p:cSld name="Titel en grafie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28498" y="10"/>
            <a:ext cx="10457049" cy="1189447"/>
          </a:xfrm>
        </p:spPr>
        <p:txBody>
          <a:bodyPr/>
          <a:lstStyle/>
          <a:p>
            <a:r>
              <a:rPr lang="en-US" dirty="0"/>
              <a:t>TITLE IN CAPS – Swis721 BT, 32pt </a:t>
            </a:r>
            <a:endParaRPr lang="nl-NL" dirty="0"/>
          </a:p>
        </p:txBody>
      </p:sp>
      <p:sp>
        <p:nvSpPr>
          <p:cNvPr id="3" name="Tijdelijke aanduiding voor grafiek 2"/>
          <p:cNvSpPr>
            <a:spLocks noGrp="1"/>
          </p:cNvSpPr>
          <p:nvPr>
            <p:ph type="chart" idx="1"/>
          </p:nvPr>
        </p:nvSpPr>
        <p:spPr>
          <a:xfrm>
            <a:off x="10" y="1336724"/>
            <a:ext cx="11522075" cy="4137025"/>
          </a:xfrm>
        </p:spPr>
        <p:txBody>
          <a:bodyPr/>
          <a:lstStyle/>
          <a:p>
            <a:pPr lvl="0"/>
            <a:r>
              <a:rPr lang="nl-NL" noProof="0"/>
              <a:t>Klik op het pictogram als u een grafiek wilt toevoegen</a:t>
            </a:r>
          </a:p>
        </p:txBody>
      </p:sp>
    </p:spTree>
    <p:extLst>
      <p:ext uri="{BB962C8B-B14F-4D97-AF65-F5344CB8AC3E}">
        <p14:creationId xmlns:p14="http://schemas.microsoft.com/office/powerpoint/2010/main" val="345029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28" name="Rechthoek 27"/>
          <p:cNvSpPr/>
          <p:nvPr userDrawn="1"/>
        </p:nvSpPr>
        <p:spPr bwMode="auto">
          <a:xfrm>
            <a:off x="0" y="5984875"/>
            <a:ext cx="11522075" cy="498475"/>
          </a:xfrm>
          <a:prstGeom prst="rect">
            <a:avLst/>
          </a:prstGeom>
          <a:solidFill>
            <a:schemeClr val="bg1"/>
          </a:solidFill>
          <a:ln w="9525" cap="flat" cmpd="sng" algn="ctr">
            <a:noFill/>
            <a:prstDash val="solid"/>
            <a:round/>
            <a:headEnd type="none" w="med" len="med"/>
            <a:tailEnd type="none" w="med" len="med"/>
          </a:ln>
          <a:effectLst/>
        </p:spPr>
        <p:txBody>
          <a:bodyPr vert="horz" wrap="square" lIns="91348" tIns="45673" rIns="91348" bIns="45673" numCol="1" rtlCol="0" anchor="t" anchorCtr="0" compatLnSpc="1">
            <a:prstTxWarp prst="textNoShape">
              <a:avLst/>
            </a:prstTxWarp>
          </a:bodyPr>
          <a:lstStyle/>
          <a:p>
            <a:pPr defTabSz="913385"/>
            <a:endParaRPr lang="en-US" dirty="0"/>
          </a:p>
        </p:txBody>
      </p:sp>
      <p:sp>
        <p:nvSpPr>
          <p:cNvPr id="17" name="Rectangle 5"/>
          <p:cNvSpPr>
            <a:spLocks noGrp="1" noChangeArrowheads="1"/>
          </p:cNvSpPr>
          <p:nvPr>
            <p:ph type="title"/>
          </p:nvPr>
        </p:nvSpPr>
        <p:spPr bwMode="auto">
          <a:xfrm>
            <a:off x="847725" y="44"/>
            <a:ext cx="10437814" cy="121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8" tIns="45673" rIns="91348" bIns="45673" numCol="1" anchor="ctr" anchorCtr="0" compatLnSpc="1">
            <a:prstTxWarp prst="textNoShape">
              <a:avLst/>
            </a:prstTxWarp>
          </a:bodyPr>
          <a:lstStyle/>
          <a:p>
            <a:pPr lvl="0"/>
            <a:r>
              <a:rPr lang="nl-NL" dirty="0"/>
              <a:t>Klik om de stijl te bewerken</a:t>
            </a:r>
            <a:endParaRPr lang="en-US" dirty="0"/>
          </a:p>
        </p:txBody>
      </p:sp>
      <p:pic>
        <p:nvPicPr>
          <p:cNvPr id="15" name="Picture 4" descr="C:\Temp\DAF logo color.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29895" b="64026"/>
          <a:stretch/>
        </p:blipFill>
        <p:spPr bwMode="auto">
          <a:xfrm>
            <a:off x="10426280" y="6121707"/>
            <a:ext cx="821201" cy="22672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a:spLocks noGrp="1" noChangeArrowheads="1"/>
          </p:cNvSpPr>
          <p:nvPr>
            <p:ph type="subTitle" idx="1" hasCustomPrompt="1"/>
          </p:nvPr>
        </p:nvSpPr>
        <p:spPr>
          <a:xfrm>
            <a:off x="808039" y="4374694"/>
            <a:ext cx="4975224" cy="350837"/>
          </a:xfrm>
          <a:extLst>
            <a:ext uri="{909E8E84-426E-40DD-AFC4-6F175D3DCCD1}">
              <a14:hiddenFill xmlns:a14="http://schemas.microsoft.com/office/drawing/2010/main">
                <a:solidFill>
                  <a:schemeClr val="bg1"/>
                </a:solidFill>
              </a14:hiddenFill>
            </a:ext>
          </a:extLst>
        </p:spPr>
        <p:txBody>
          <a:bodyPr/>
          <a:lstStyle>
            <a:lvl1pPr marL="0" indent="0">
              <a:lnSpc>
                <a:spcPct val="80000"/>
              </a:lnSpc>
              <a:buFontTx/>
              <a:buNone/>
              <a:defRPr sz="2000" b="1" i="0">
                <a:solidFill>
                  <a:schemeClr val="tx1"/>
                </a:solidFill>
                <a:latin typeface="Swis721 BT" panose="020B0504020202020204" pitchFamily="34" charset="0"/>
              </a:defRPr>
            </a:lvl1pPr>
          </a:lstStyle>
          <a:p>
            <a:pPr lvl="0"/>
            <a:r>
              <a:rPr lang="en-US" noProof="0" dirty="0"/>
              <a:t>Name presenter</a:t>
            </a:r>
          </a:p>
        </p:txBody>
      </p:sp>
      <p:sp>
        <p:nvSpPr>
          <p:cNvPr id="19" name="Tijdelijke aanduiding voor afbeelding 2"/>
          <p:cNvSpPr>
            <a:spLocks noGrp="1"/>
          </p:cNvSpPr>
          <p:nvPr>
            <p:ph type="pic" idx="12"/>
          </p:nvPr>
        </p:nvSpPr>
        <p:spPr>
          <a:xfrm>
            <a:off x="6406263" y="1533104"/>
            <a:ext cx="2819400" cy="2114550"/>
          </a:xfrm>
        </p:spPr>
        <p:txBody>
          <a:bodyPr/>
          <a:lstStyle>
            <a:lvl1pPr marL="0" indent="0">
              <a:buNone/>
              <a:defRPr sz="1600"/>
            </a:lvl1pPr>
            <a:lvl2pPr marL="456690" indent="0">
              <a:buNone/>
              <a:defRPr sz="2800"/>
            </a:lvl2pPr>
            <a:lvl3pPr marL="913385" indent="0">
              <a:buNone/>
              <a:defRPr sz="2400"/>
            </a:lvl3pPr>
            <a:lvl4pPr marL="1370101" indent="0">
              <a:buNone/>
              <a:defRPr sz="2000"/>
            </a:lvl4pPr>
            <a:lvl5pPr marL="1826788" indent="0">
              <a:buNone/>
              <a:defRPr sz="2000"/>
            </a:lvl5pPr>
            <a:lvl6pPr marL="2283496" indent="0">
              <a:buNone/>
              <a:defRPr sz="2000"/>
            </a:lvl6pPr>
            <a:lvl7pPr marL="2740199" indent="0">
              <a:buNone/>
              <a:defRPr sz="2000"/>
            </a:lvl7pPr>
            <a:lvl8pPr marL="3196893" indent="0">
              <a:buNone/>
              <a:defRPr sz="2000"/>
            </a:lvl8pPr>
            <a:lvl9pPr marL="3653591" indent="0">
              <a:buNone/>
              <a:defRPr sz="2000"/>
            </a:lvl9pPr>
          </a:lstStyle>
          <a:p>
            <a:pPr lvl="0"/>
            <a:r>
              <a:rPr lang="nl-NL" noProof="0" dirty="0"/>
              <a:t>Klik op het pictogram als u een afbeelding wilt toevoegen</a:t>
            </a:r>
          </a:p>
        </p:txBody>
      </p:sp>
      <p:sp>
        <p:nvSpPr>
          <p:cNvPr id="20" name="Tijdelijke aanduiding voor tekst 2"/>
          <p:cNvSpPr>
            <a:spLocks noGrp="1"/>
          </p:cNvSpPr>
          <p:nvPr>
            <p:ph type="body" idx="13" hasCustomPrompt="1"/>
          </p:nvPr>
        </p:nvSpPr>
        <p:spPr>
          <a:xfrm>
            <a:off x="820397" y="4725532"/>
            <a:ext cx="4962867" cy="802187"/>
          </a:xfrm>
        </p:spPr>
        <p:txBody>
          <a:bodyPr anchor="t" anchorCtr="0"/>
          <a:lstStyle>
            <a:lvl1pPr marL="0" indent="0">
              <a:buNone/>
              <a:defRPr sz="1800"/>
            </a:lvl1pPr>
            <a:lvl2pPr marL="456690" indent="0">
              <a:buNone/>
              <a:defRPr sz="1800"/>
            </a:lvl2pPr>
            <a:lvl3pPr marL="913385" indent="0">
              <a:buNone/>
              <a:defRPr sz="1600"/>
            </a:lvl3pPr>
            <a:lvl4pPr marL="1370101" indent="0">
              <a:buNone/>
              <a:defRPr sz="1400"/>
            </a:lvl4pPr>
            <a:lvl5pPr marL="1826788" indent="0">
              <a:buNone/>
              <a:defRPr sz="1400"/>
            </a:lvl5pPr>
            <a:lvl6pPr marL="2283496" indent="0">
              <a:buNone/>
              <a:defRPr sz="1400"/>
            </a:lvl6pPr>
            <a:lvl7pPr marL="2740199" indent="0">
              <a:buNone/>
              <a:defRPr sz="1400"/>
            </a:lvl7pPr>
            <a:lvl8pPr marL="3196893" indent="0">
              <a:buNone/>
              <a:defRPr sz="1400"/>
            </a:lvl8pPr>
            <a:lvl9pPr marL="3653591" indent="0">
              <a:buNone/>
              <a:defRPr sz="1400"/>
            </a:lvl9pPr>
          </a:lstStyle>
          <a:p>
            <a:pPr lvl="0"/>
            <a:r>
              <a:rPr lang="nl-NL" dirty="0"/>
              <a:t>Job </a:t>
            </a:r>
            <a:r>
              <a:rPr lang="nl-NL" dirty="0" err="1"/>
              <a:t>title</a:t>
            </a:r>
            <a:r>
              <a:rPr lang="nl-NL" dirty="0"/>
              <a:t> 1</a:t>
            </a:r>
            <a:br>
              <a:rPr lang="nl-NL" dirty="0"/>
            </a:br>
            <a:r>
              <a:rPr lang="nl-NL" dirty="0"/>
              <a:t>Job </a:t>
            </a:r>
            <a:r>
              <a:rPr lang="nl-NL" dirty="0" err="1"/>
              <a:t>title</a:t>
            </a:r>
            <a:r>
              <a:rPr lang="nl-NL" dirty="0"/>
              <a:t> 2</a:t>
            </a:r>
          </a:p>
        </p:txBody>
      </p:sp>
      <p:sp>
        <p:nvSpPr>
          <p:cNvPr id="24" name="Tijdelijke aanduiding voor afbeelding 2"/>
          <p:cNvSpPr>
            <a:spLocks noGrp="1"/>
          </p:cNvSpPr>
          <p:nvPr>
            <p:ph type="pic" idx="15"/>
          </p:nvPr>
        </p:nvSpPr>
        <p:spPr>
          <a:xfrm>
            <a:off x="9225663" y="2110528"/>
            <a:ext cx="2049498" cy="1537124"/>
          </a:xfrm>
        </p:spPr>
        <p:txBody>
          <a:bodyPr/>
          <a:lstStyle>
            <a:lvl1pPr marL="0" indent="0">
              <a:buNone/>
              <a:defRPr sz="1600"/>
            </a:lvl1pPr>
            <a:lvl2pPr marL="456690" indent="0">
              <a:buNone/>
              <a:defRPr sz="2800"/>
            </a:lvl2pPr>
            <a:lvl3pPr marL="913385" indent="0">
              <a:buNone/>
              <a:defRPr sz="2400"/>
            </a:lvl3pPr>
            <a:lvl4pPr marL="1370101" indent="0">
              <a:buNone/>
              <a:defRPr sz="2000"/>
            </a:lvl4pPr>
            <a:lvl5pPr marL="1826788" indent="0">
              <a:buNone/>
              <a:defRPr sz="2000"/>
            </a:lvl5pPr>
            <a:lvl6pPr marL="2283496" indent="0">
              <a:buNone/>
              <a:defRPr sz="2000"/>
            </a:lvl6pPr>
            <a:lvl7pPr marL="2740199" indent="0">
              <a:buNone/>
              <a:defRPr sz="2000"/>
            </a:lvl7pPr>
            <a:lvl8pPr marL="3196893" indent="0">
              <a:buNone/>
              <a:defRPr sz="2000"/>
            </a:lvl8pPr>
            <a:lvl9pPr marL="3653591" indent="0">
              <a:buNone/>
              <a:defRPr sz="2000"/>
            </a:lvl9pPr>
          </a:lstStyle>
          <a:p>
            <a:pPr lvl="0"/>
            <a:r>
              <a:rPr lang="nl-NL" noProof="0" dirty="0"/>
              <a:t>Klik op het pictogram als u een afbeelding wilt toevoegen</a:t>
            </a:r>
          </a:p>
        </p:txBody>
      </p:sp>
      <p:sp>
        <p:nvSpPr>
          <p:cNvPr id="25" name="Tijdelijke aanduiding voor afbeelding 2"/>
          <p:cNvSpPr>
            <a:spLocks noGrp="1"/>
          </p:cNvSpPr>
          <p:nvPr>
            <p:ph type="pic" idx="16"/>
          </p:nvPr>
        </p:nvSpPr>
        <p:spPr>
          <a:xfrm>
            <a:off x="8809081" y="3647653"/>
            <a:ext cx="2466123" cy="1849594"/>
          </a:xfrm>
        </p:spPr>
        <p:txBody>
          <a:bodyPr/>
          <a:lstStyle>
            <a:lvl1pPr marL="0" indent="0">
              <a:buNone/>
              <a:defRPr sz="1600"/>
            </a:lvl1pPr>
            <a:lvl2pPr marL="456690" indent="0">
              <a:buNone/>
              <a:defRPr sz="2800"/>
            </a:lvl2pPr>
            <a:lvl3pPr marL="913385" indent="0">
              <a:buNone/>
              <a:defRPr sz="2400"/>
            </a:lvl3pPr>
            <a:lvl4pPr marL="1370101" indent="0">
              <a:buNone/>
              <a:defRPr sz="2000"/>
            </a:lvl4pPr>
            <a:lvl5pPr marL="1826788" indent="0">
              <a:buNone/>
              <a:defRPr sz="2000"/>
            </a:lvl5pPr>
            <a:lvl6pPr marL="2283496" indent="0">
              <a:buNone/>
              <a:defRPr sz="2000"/>
            </a:lvl6pPr>
            <a:lvl7pPr marL="2740199" indent="0">
              <a:buNone/>
              <a:defRPr sz="2000"/>
            </a:lvl7pPr>
            <a:lvl8pPr marL="3196893" indent="0">
              <a:buNone/>
              <a:defRPr sz="2000"/>
            </a:lvl8pPr>
            <a:lvl9pPr marL="3653591" indent="0">
              <a:buNone/>
              <a:defRPr sz="2000"/>
            </a:lvl9pPr>
          </a:lstStyle>
          <a:p>
            <a:pPr lvl="0"/>
            <a:r>
              <a:rPr lang="nl-NL" noProof="0" dirty="0"/>
              <a:t>Klik op het pictogram als u een afbeelding wilt toevoegen</a:t>
            </a:r>
          </a:p>
        </p:txBody>
      </p:sp>
      <p:sp>
        <p:nvSpPr>
          <p:cNvPr id="27" name="Tijdelijke aanduiding voor afbeelding 2"/>
          <p:cNvSpPr>
            <a:spLocks noGrp="1"/>
          </p:cNvSpPr>
          <p:nvPr>
            <p:ph type="pic" idx="17"/>
          </p:nvPr>
        </p:nvSpPr>
        <p:spPr>
          <a:xfrm>
            <a:off x="6708741" y="3647652"/>
            <a:ext cx="2100298" cy="1575224"/>
          </a:xfrm>
        </p:spPr>
        <p:txBody>
          <a:bodyPr/>
          <a:lstStyle>
            <a:lvl1pPr marL="0" indent="0">
              <a:buNone/>
              <a:defRPr sz="1600"/>
            </a:lvl1pPr>
            <a:lvl2pPr marL="456690" indent="0">
              <a:buNone/>
              <a:defRPr sz="2800"/>
            </a:lvl2pPr>
            <a:lvl3pPr marL="913385" indent="0">
              <a:buNone/>
              <a:defRPr sz="2400"/>
            </a:lvl3pPr>
            <a:lvl4pPr marL="1370101" indent="0">
              <a:buNone/>
              <a:defRPr sz="2000"/>
            </a:lvl4pPr>
            <a:lvl5pPr marL="1826788" indent="0">
              <a:buNone/>
              <a:defRPr sz="2000"/>
            </a:lvl5pPr>
            <a:lvl6pPr marL="2283496" indent="0">
              <a:buNone/>
              <a:defRPr sz="2000"/>
            </a:lvl6pPr>
            <a:lvl7pPr marL="2740199" indent="0">
              <a:buNone/>
              <a:defRPr sz="2000"/>
            </a:lvl7pPr>
            <a:lvl8pPr marL="3196893" indent="0">
              <a:buNone/>
              <a:defRPr sz="2000"/>
            </a:lvl8pPr>
            <a:lvl9pPr marL="3653591" indent="0">
              <a:buNone/>
              <a:defRPr sz="2000"/>
            </a:lvl9pPr>
          </a:lstStyle>
          <a:p>
            <a:pPr lvl="0"/>
            <a:r>
              <a:rPr lang="nl-NL" noProof="0" dirty="0"/>
              <a:t>Klik op het pictogram als u een afbeelding wilt toevoegen</a:t>
            </a:r>
          </a:p>
        </p:txBody>
      </p:sp>
      <p:sp>
        <p:nvSpPr>
          <p:cNvPr id="11" name="Tekstvak 10"/>
          <p:cNvSpPr txBox="1"/>
          <p:nvPr userDrawn="1"/>
        </p:nvSpPr>
        <p:spPr>
          <a:xfrm>
            <a:off x="122260" y="6104267"/>
            <a:ext cx="2899381" cy="247532"/>
          </a:xfrm>
          <a:prstGeom prst="rect">
            <a:avLst/>
          </a:prstGeom>
          <a:noFill/>
        </p:spPr>
        <p:txBody>
          <a:bodyPr wrap="none" lIns="91390" tIns="45695" rIns="91390" bIns="45695" rtlCol="0">
            <a:spAutoFit/>
          </a:bodyPr>
          <a:lstStyle/>
          <a:p>
            <a:r>
              <a:rPr lang="en-US" sz="1000" b="1" dirty="0">
                <a:solidFill>
                  <a:srgbClr val="333333"/>
                </a:solidFill>
                <a:latin typeface="Swis721 BT" panose="020B0504020202020204" pitchFamily="34" charset="0"/>
              </a:rPr>
              <a:t>A PACCAR COMPANY   </a:t>
            </a:r>
            <a:r>
              <a:rPr lang="en-US" sz="1000" dirty="0">
                <a:solidFill>
                  <a:srgbClr val="333333"/>
                </a:solidFill>
                <a:latin typeface="Swis721 BT" panose="020B0504020202020204" pitchFamily="34" charset="0"/>
              </a:rPr>
              <a:t>DRIVEN BY QUALITY</a:t>
            </a:r>
          </a:p>
        </p:txBody>
      </p:sp>
    </p:spTree>
    <p:extLst>
      <p:ext uri="{BB962C8B-B14F-4D97-AF65-F5344CB8AC3E}">
        <p14:creationId xmlns:p14="http://schemas.microsoft.com/office/powerpoint/2010/main" val="92246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TITLE IN CAPS – Swis721 BT, 32pt </a:t>
            </a:r>
            <a:endParaRPr lang="nl-NL" dirty="0"/>
          </a:p>
        </p:txBody>
      </p:sp>
      <p:sp>
        <p:nvSpPr>
          <p:cNvPr id="3" name="Tijdelijke aanduiding voor inhoud 2"/>
          <p:cNvSpPr>
            <a:spLocks noGrp="1"/>
          </p:cNvSpPr>
          <p:nvPr>
            <p:ph idx="1"/>
          </p:nvPr>
        </p:nvSpPr>
        <p:spPr/>
        <p:txBody>
          <a:bodyPr/>
          <a:lstStyle>
            <a:lvl1pPr>
              <a:defRPr sz="2000"/>
            </a:lvl1pPr>
            <a:lvl3pPr>
              <a:defRPr sz="1600"/>
            </a:lvl3pPr>
            <a:lvl4pPr>
              <a:defRPr sz="1400"/>
            </a:lvl4pPr>
            <a:lvl5pPr>
              <a:defRPr sz="14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15283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TITLE IN CAPS – Swis721 BT, 32pt </a:t>
            </a:r>
            <a:endParaRPr lang="nl-NL" dirty="0"/>
          </a:p>
        </p:txBody>
      </p:sp>
      <p:sp>
        <p:nvSpPr>
          <p:cNvPr id="3" name="Tijdelijke aanduiding voor inhoud 2"/>
          <p:cNvSpPr>
            <a:spLocks noGrp="1"/>
          </p:cNvSpPr>
          <p:nvPr>
            <p:ph sz="half" idx="1" hasCustomPrompt="1"/>
          </p:nvPr>
        </p:nvSpPr>
        <p:spPr>
          <a:xfrm>
            <a:off x="851128" y="1336675"/>
            <a:ext cx="4944838" cy="4137026"/>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hasCustomPrompt="1"/>
          </p:nvPr>
        </p:nvSpPr>
        <p:spPr>
          <a:xfrm>
            <a:off x="5948366" y="1336675"/>
            <a:ext cx="5337172" cy="4137026"/>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dirty="0"/>
              <a:t>Klik </a:t>
            </a:r>
            <a:r>
              <a:rPr lang="nl-NL"/>
              <a:t>om de Modelstijlen te </a:t>
            </a:r>
            <a:r>
              <a:rPr lang="nl-NL" dirty="0"/>
              <a:t>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19745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28489" y="4165616"/>
            <a:ext cx="10457049" cy="1287463"/>
          </a:xfrm>
        </p:spPr>
        <p:txBody>
          <a:bodyPr anchor="t"/>
          <a:lstStyle>
            <a:lvl1pPr algn="l">
              <a:defRPr sz="4000" b="0" cap="none"/>
            </a:lvl1pPr>
          </a:lstStyle>
          <a:p>
            <a:endParaRPr lang="nl-NL" dirty="0"/>
          </a:p>
        </p:txBody>
      </p:sp>
      <p:sp>
        <p:nvSpPr>
          <p:cNvPr id="3" name="Tijdelijke aanduiding voor tekst 2"/>
          <p:cNvSpPr>
            <a:spLocks noGrp="1"/>
          </p:cNvSpPr>
          <p:nvPr>
            <p:ph type="body" idx="1"/>
          </p:nvPr>
        </p:nvSpPr>
        <p:spPr>
          <a:xfrm>
            <a:off x="828489" y="2747980"/>
            <a:ext cx="10457049" cy="1417637"/>
          </a:xfrm>
        </p:spPr>
        <p:txBody>
          <a:bodyPr anchor="b"/>
          <a:lstStyle>
            <a:lvl1pPr marL="0" indent="0">
              <a:buNone/>
              <a:defRPr sz="2400">
                <a:latin typeface="+mn-lt"/>
              </a:defRPr>
            </a:lvl1pPr>
            <a:lvl2pPr marL="456690" indent="0">
              <a:buNone/>
              <a:defRPr sz="1800"/>
            </a:lvl2pPr>
            <a:lvl3pPr marL="913385" indent="0">
              <a:buNone/>
              <a:defRPr sz="1600"/>
            </a:lvl3pPr>
            <a:lvl4pPr marL="1370101" indent="0">
              <a:buNone/>
              <a:defRPr sz="1400"/>
            </a:lvl4pPr>
            <a:lvl5pPr marL="1826788" indent="0">
              <a:buNone/>
              <a:defRPr sz="1400"/>
            </a:lvl5pPr>
            <a:lvl6pPr marL="2283496" indent="0">
              <a:buNone/>
              <a:defRPr sz="1400"/>
            </a:lvl6pPr>
            <a:lvl7pPr marL="2740199" indent="0">
              <a:buNone/>
              <a:defRPr sz="1400"/>
            </a:lvl7pPr>
            <a:lvl8pPr marL="3196893" indent="0">
              <a:buNone/>
              <a:defRPr sz="1400"/>
            </a:lvl8pPr>
            <a:lvl9pPr marL="3653591" indent="0">
              <a:buNone/>
              <a:defRPr sz="1400"/>
            </a:lvl9pPr>
          </a:lstStyle>
          <a:p>
            <a:pPr lvl="0"/>
            <a:r>
              <a:rPr lang="nl-NL" dirty="0"/>
              <a:t>Klik om de modelstijlen te bewerken</a:t>
            </a:r>
          </a:p>
        </p:txBody>
      </p:sp>
    </p:spTree>
    <p:extLst>
      <p:ext uri="{BB962C8B-B14F-4D97-AF65-F5344CB8AC3E}">
        <p14:creationId xmlns:p14="http://schemas.microsoft.com/office/powerpoint/2010/main" val="318983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TITLE IN CAPS – Swis721 BT, 32pt </a:t>
            </a:r>
            <a:endParaRPr lang="nl-NL" dirty="0"/>
          </a:p>
        </p:txBody>
      </p:sp>
      <p:sp>
        <p:nvSpPr>
          <p:cNvPr id="3" name="Tijdelijke aanduiding voor inhoud 2"/>
          <p:cNvSpPr>
            <a:spLocks noGrp="1"/>
          </p:cNvSpPr>
          <p:nvPr>
            <p:ph sz="half" idx="1"/>
          </p:nvPr>
        </p:nvSpPr>
        <p:spPr>
          <a:xfrm>
            <a:off x="851128" y="1336675"/>
            <a:ext cx="4944838" cy="4137026"/>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5948366" y="1336675"/>
            <a:ext cx="5337172" cy="4137026"/>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43976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849946" y="1336675"/>
            <a:ext cx="5091111" cy="604838"/>
          </a:xfrm>
        </p:spPr>
        <p:txBody>
          <a:bodyPr anchor="b"/>
          <a:lstStyle>
            <a:lvl1pPr marL="0" indent="0">
              <a:buNone/>
              <a:defRPr sz="2000" b="1" baseline="0">
                <a:latin typeface="Swis721 BT" panose="020B0504020202020204" pitchFamily="34" charset="0"/>
              </a:defRPr>
            </a:lvl1pPr>
            <a:lvl2pPr marL="456690" indent="0">
              <a:buNone/>
              <a:defRPr sz="2000" b="1"/>
            </a:lvl2pPr>
            <a:lvl3pPr marL="913385" indent="0">
              <a:buNone/>
              <a:defRPr sz="1800" b="1"/>
            </a:lvl3pPr>
            <a:lvl4pPr marL="1370101" indent="0">
              <a:buNone/>
              <a:defRPr sz="1600" b="1"/>
            </a:lvl4pPr>
            <a:lvl5pPr marL="1826788" indent="0">
              <a:buNone/>
              <a:defRPr sz="1600" b="1"/>
            </a:lvl5pPr>
            <a:lvl6pPr marL="2283496" indent="0">
              <a:buNone/>
              <a:defRPr sz="1600" b="1"/>
            </a:lvl6pPr>
            <a:lvl7pPr marL="2740199" indent="0">
              <a:buNone/>
              <a:defRPr sz="1600" b="1"/>
            </a:lvl7pPr>
            <a:lvl8pPr marL="3196893" indent="0">
              <a:buNone/>
              <a:defRPr sz="1600" b="1"/>
            </a:lvl8pPr>
            <a:lvl9pPr marL="3653591" indent="0">
              <a:buNone/>
              <a:defRPr sz="1600" b="1"/>
            </a:lvl9pPr>
          </a:lstStyle>
          <a:p>
            <a:pPr lvl="0"/>
            <a:r>
              <a:rPr lang="nl-NL" dirty="0" err="1"/>
              <a:t>Subtitle</a:t>
            </a:r>
            <a:r>
              <a:rPr lang="nl-NL" dirty="0"/>
              <a:t> – Swis721 BT, 20pt </a:t>
            </a:r>
          </a:p>
        </p:txBody>
      </p:sp>
      <p:sp>
        <p:nvSpPr>
          <p:cNvPr id="4" name="Tijdelijke aanduiding voor inhoud 3"/>
          <p:cNvSpPr>
            <a:spLocks noGrp="1"/>
          </p:cNvSpPr>
          <p:nvPr>
            <p:ph sz="half" idx="2"/>
          </p:nvPr>
        </p:nvSpPr>
        <p:spPr>
          <a:xfrm>
            <a:off x="849946" y="1941521"/>
            <a:ext cx="5091111" cy="3532181"/>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hasCustomPrompt="1"/>
          </p:nvPr>
        </p:nvSpPr>
        <p:spPr>
          <a:xfrm>
            <a:off x="6172161" y="1336675"/>
            <a:ext cx="5092700" cy="604838"/>
          </a:xfrm>
        </p:spPr>
        <p:txBody>
          <a:bodyPr anchor="b"/>
          <a:lstStyle>
            <a:lvl1pPr marL="0" indent="0">
              <a:buNone/>
              <a:defRPr sz="2000" b="1">
                <a:latin typeface="Swis721 BT" panose="020B0504020202020204" pitchFamily="34" charset="0"/>
              </a:defRPr>
            </a:lvl1pPr>
            <a:lvl2pPr marL="456690" indent="0">
              <a:buNone/>
              <a:defRPr sz="2000" b="1"/>
            </a:lvl2pPr>
            <a:lvl3pPr marL="913385" indent="0">
              <a:buNone/>
              <a:defRPr sz="1800" b="1"/>
            </a:lvl3pPr>
            <a:lvl4pPr marL="1370101" indent="0">
              <a:buNone/>
              <a:defRPr sz="1600" b="1"/>
            </a:lvl4pPr>
            <a:lvl5pPr marL="1826788" indent="0">
              <a:buNone/>
              <a:defRPr sz="1600" b="1"/>
            </a:lvl5pPr>
            <a:lvl6pPr marL="2283496" indent="0">
              <a:buNone/>
              <a:defRPr sz="1600" b="1"/>
            </a:lvl6pPr>
            <a:lvl7pPr marL="2740199" indent="0">
              <a:buNone/>
              <a:defRPr sz="1600" b="1"/>
            </a:lvl7pPr>
            <a:lvl8pPr marL="3196893" indent="0">
              <a:buNone/>
              <a:defRPr sz="1600" b="1"/>
            </a:lvl8pPr>
            <a:lvl9pPr marL="3653591" indent="0">
              <a:buNone/>
              <a:defRPr sz="1600" b="1"/>
            </a:lvl9pPr>
          </a:lstStyle>
          <a:p>
            <a:pPr lvl="0"/>
            <a:r>
              <a:rPr lang="nl-NL" dirty="0" err="1"/>
              <a:t>Subtitle</a:t>
            </a:r>
            <a:r>
              <a:rPr lang="nl-NL" dirty="0"/>
              <a:t> – Swis721 BT, 20pt </a:t>
            </a:r>
          </a:p>
        </p:txBody>
      </p:sp>
      <p:sp>
        <p:nvSpPr>
          <p:cNvPr id="6" name="Tijdelijke aanduiding voor inhoud 5"/>
          <p:cNvSpPr>
            <a:spLocks noGrp="1"/>
          </p:cNvSpPr>
          <p:nvPr>
            <p:ph sz="quarter" idx="4"/>
          </p:nvPr>
        </p:nvSpPr>
        <p:spPr>
          <a:xfrm>
            <a:off x="6172161" y="1941521"/>
            <a:ext cx="5092700" cy="3532181"/>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tel 1"/>
          <p:cNvSpPr>
            <a:spLocks noGrp="1"/>
          </p:cNvSpPr>
          <p:nvPr>
            <p:ph type="title" hasCustomPrompt="1"/>
          </p:nvPr>
        </p:nvSpPr>
        <p:spPr>
          <a:xfrm>
            <a:off x="842187" y="43"/>
            <a:ext cx="10443350" cy="1225451"/>
          </a:xfrm>
        </p:spPr>
        <p:txBody>
          <a:bodyPr/>
          <a:lstStyle/>
          <a:p>
            <a:r>
              <a:rPr lang="en-US" dirty="0"/>
              <a:t>TITLE IN CAPS – Swis721 BT, 32pt </a:t>
            </a:r>
            <a:endParaRPr lang="nl-NL" dirty="0"/>
          </a:p>
        </p:txBody>
      </p:sp>
    </p:spTree>
    <p:extLst>
      <p:ext uri="{BB962C8B-B14F-4D97-AF65-F5344CB8AC3E}">
        <p14:creationId xmlns:p14="http://schemas.microsoft.com/office/powerpoint/2010/main" val="379221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TITLE IN CAPS – Swis721 BT, 32pt </a:t>
            </a:r>
            <a:endParaRPr lang="nl-NL" dirty="0"/>
          </a:p>
        </p:txBody>
      </p:sp>
    </p:spTree>
    <p:extLst>
      <p:ext uri="{BB962C8B-B14F-4D97-AF65-F5344CB8AC3E}">
        <p14:creationId xmlns:p14="http://schemas.microsoft.com/office/powerpoint/2010/main" val="138911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53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28491" y="0"/>
            <a:ext cx="10457048" cy="1189447"/>
          </a:xfrm>
        </p:spPr>
        <p:txBody>
          <a:bodyPr/>
          <a:lstStyle/>
          <a:p>
            <a:r>
              <a:rPr lang="en-US" dirty="0"/>
              <a:t>TITLE IN CAPS – Swis721 BT, 32pt </a:t>
            </a:r>
            <a:endParaRPr lang="nl-NL" dirty="0"/>
          </a:p>
        </p:txBody>
      </p:sp>
      <p:sp>
        <p:nvSpPr>
          <p:cNvPr id="3" name="Tijdelijke aanduiding voor tabel 2"/>
          <p:cNvSpPr>
            <a:spLocks noGrp="1"/>
          </p:cNvSpPr>
          <p:nvPr>
            <p:ph type="tbl" idx="1"/>
          </p:nvPr>
        </p:nvSpPr>
        <p:spPr>
          <a:xfrm>
            <a:off x="938212" y="1336719"/>
            <a:ext cx="10347325" cy="4137025"/>
          </a:xfrm>
        </p:spPr>
        <p:txBody>
          <a:bodyPr/>
          <a:lstStyle/>
          <a:p>
            <a:pPr lvl="0"/>
            <a:r>
              <a:rPr lang="nl-NL" noProof="0" dirty="0"/>
              <a:t>Klik op het pictogram als u een tabel wilt toevoegen</a:t>
            </a:r>
          </a:p>
        </p:txBody>
      </p:sp>
    </p:spTree>
    <p:extLst>
      <p:ext uri="{BB962C8B-B14F-4D97-AF65-F5344CB8AC3E}">
        <p14:creationId xmlns:p14="http://schemas.microsoft.com/office/powerpoint/2010/main" val="102356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reserve="1">
  <p:cSld name="Titel en grafie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28488" y="0"/>
            <a:ext cx="10457049" cy="1189447"/>
          </a:xfrm>
        </p:spPr>
        <p:txBody>
          <a:bodyPr/>
          <a:lstStyle/>
          <a:p>
            <a:r>
              <a:rPr lang="en-US" dirty="0"/>
              <a:t>TITLE IN CAPS – Swis721 BT, 32pt </a:t>
            </a:r>
            <a:endParaRPr lang="nl-NL" dirty="0"/>
          </a:p>
        </p:txBody>
      </p:sp>
      <p:sp>
        <p:nvSpPr>
          <p:cNvPr id="3" name="Tijdelijke aanduiding voor grafiek 2"/>
          <p:cNvSpPr>
            <a:spLocks noGrp="1"/>
          </p:cNvSpPr>
          <p:nvPr>
            <p:ph type="chart" idx="1"/>
          </p:nvPr>
        </p:nvSpPr>
        <p:spPr>
          <a:xfrm>
            <a:off x="0" y="1336719"/>
            <a:ext cx="11522075" cy="4137025"/>
          </a:xfrm>
        </p:spPr>
        <p:txBody>
          <a:bodyPr/>
          <a:lstStyle/>
          <a:p>
            <a:pPr lvl="0"/>
            <a:r>
              <a:rPr lang="nl-NL" noProof="0" dirty="0"/>
              <a:t>Klik op het pictogram als u een grafiek wilt toevoegen</a:t>
            </a:r>
          </a:p>
        </p:txBody>
      </p:sp>
    </p:spTree>
    <p:extLst>
      <p:ext uri="{BB962C8B-B14F-4D97-AF65-F5344CB8AC3E}">
        <p14:creationId xmlns:p14="http://schemas.microsoft.com/office/powerpoint/2010/main" val="156540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849956" y="1336675"/>
            <a:ext cx="5091111" cy="604838"/>
          </a:xfrm>
        </p:spPr>
        <p:txBody>
          <a:bodyPr anchor="b"/>
          <a:lstStyle>
            <a:lvl1pPr marL="0" indent="0">
              <a:buNone/>
              <a:defRPr sz="2000" b="1" baseline="0">
                <a:latin typeface="Swis721 BT" panose="020B0504020202020204" pitchFamily="34" charset="0"/>
              </a:defRPr>
            </a:lvl1pPr>
            <a:lvl2pPr marL="456409" indent="0">
              <a:buNone/>
              <a:defRPr sz="2000" b="1"/>
            </a:lvl2pPr>
            <a:lvl3pPr marL="912822" indent="0">
              <a:buNone/>
              <a:defRPr sz="1800" b="1"/>
            </a:lvl3pPr>
            <a:lvl4pPr marL="1369255" indent="0">
              <a:buNone/>
              <a:defRPr sz="1600" b="1"/>
            </a:lvl4pPr>
            <a:lvl5pPr marL="1825656" indent="0">
              <a:buNone/>
              <a:defRPr sz="1600" b="1"/>
            </a:lvl5pPr>
            <a:lvl6pPr marL="2282089" indent="0">
              <a:buNone/>
              <a:defRPr sz="1600" b="1"/>
            </a:lvl6pPr>
            <a:lvl7pPr marL="2738509" indent="0">
              <a:buNone/>
              <a:defRPr sz="1600" b="1"/>
            </a:lvl7pPr>
            <a:lvl8pPr marL="3194925" indent="0">
              <a:buNone/>
              <a:defRPr sz="1600" b="1"/>
            </a:lvl8pPr>
            <a:lvl9pPr marL="3651343" indent="0">
              <a:buNone/>
              <a:defRPr sz="1600" b="1"/>
            </a:lvl9pPr>
          </a:lstStyle>
          <a:p>
            <a:pPr lvl="0"/>
            <a:r>
              <a:rPr lang="nl-NL" dirty="0" err="1"/>
              <a:t>Subtitle</a:t>
            </a:r>
            <a:r>
              <a:rPr lang="nl-NL" dirty="0"/>
              <a:t> – Swis721 BT, 20pt </a:t>
            </a:r>
          </a:p>
        </p:txBody>
      </p:sp>
      <p:sp>
        <p:nvSpPr>
          <p:cNvPr id="4" name="Tijdelijke aanduiding voor inhoud 3"/>
          <p:cNvSpPr>
            <a:spLocks noGrp="1"/>
          </p:cNvSpPr>
          <p:nvPr>
            <p:ph sz="half" idx="2"/>
          </p:nvPr>
        </p:nvSpPr>
        <p:spPr>
          <a:xfrm>
            <a:off x="849956" y="1941531"/>
            <a:ext cx="5091111" cy="3532181"/>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hasCustomPrompt="1"/>
          </p:nvPr>
        </p:nvSpPr>
        <p:spPr>
          <a:xfrm>
            <a:off x="6172161" y="1336675"/>
            <a:ext cx="5092700" cy="604838"/>
          </a:xfrm>
        </p:spPr>
        <p:txBody>
          <a:bodyPr anchor="b"/>
          <a:lstStyle>
            <a:lvl1pPr marL="0" indent="0">
              <a:buNone/>
              <a:defRPr sz="2000" b="1">
                <a:latin typeface="Swis721 BT" panose="020B0504020202020204" pitchFamily="34" charset="0"/>
              </a:defRPr>
            </a:lvl1pPr>
            <a:lvl2pPr marL="456409" indent="0">
              <a:buNone/>
              <a:defRPr sz="2000" b="1"/>
            </a:lvl2pPr>
            <a:lvl3pPr marL="912822" indent="0">
              <a:buNone/>
              <a:defRPr sz="1800" b="1"/>
            </a:lvl3pPr>
            <a:lvl4pPr marL="1369255" indent="0">
              <a:buNone/>
              <a:defRPr sz="1600" b="1"/>
            </a:lvl4pPr>
            <a:lvl5pPr marL="1825656" indent="0">
              <a:buNone/>
              <a:defRPr sz="1600" b="1"/>
            </a:lvl5pPr>
            <a:lvl6pPr marL="2282089" indent="0">
              <a:buNone/>
              <a:defRPr sz="1600" b="1"/>
            </a:lvl6pPr>
            <a:lvl7pPr marL="2738509" indent="0">
              <a:buNone/>
              <a:defRPr sz="1600" b="1"/>
            </a:lvl7pPr>
            <a:lvl8pPr marL="3194925" indent="0">
              <a:buNone/>
              <a:defRPr sz="1600" b="1"/>
            </a:lvl8pPr>
            <a:lvl9pPr marL="3651343" indent="0">
              <a:buNone/>
              <a:defRPr sz="1600" b="1"/>
            </a:lvl9pPr>
          </a:lstStyle>
          <a:p>
            <a:pPr lvl="0"/>
            <a:r>
              <a:rPr lang="nl-NL" dirty="0" err="1"/>
              <a:t>Subtitle</a:t>
            </a:r>
            <a:r>
              <a:rPr lang="nl-NL" dirty="0"/>
              <a:t> – Swis721 BT, 20pt </a:t>
            </a:r>
          </a:p>
        </p:txBody>
      </p:sp>
      <p:sp>
        <p:nvSpPr>
          <p:cNvPr id="6" name="Tijdelijke aanduiding voor inhoud 5"/>
          <p:cNvSpPr>
            <a:spLocks noGrp="1"/>
          </p:cNvSpPr>
          <p:nvPr>
            <p:ph sz="quarter" idx="4"/>
          </p:nvPr>
        </p:nvSpPr>
        <p:spPr>
          <a:xfrm>
            <a:off x="6172161" y="1941531"/>
            <a:ext cx="5092700" cy="3532181"/>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tel 1"/>
          <p:cNvSpPr>
            <a:spLocks noGrp="1"/>
          </p:cNvSpPr>
          <p:nvPr>
            <p:ph type="title" hasCustomPrompt="1"/>
          </p:nvPr>
        </p:nvSpPr>
        <p:spPr>
          <a:xfrm>
            <a:off x="842187" y="43"/>
            <a:ext cx="10443350" cy="1225451"/>
          </a:xfrm>
        </p:spPr>
        <p:txBody>
          <a:bodyPr/>
          <a:lstStyle/>
          <a:p>
            <a:r>
              <a:rPr lang="en-US" dirty="0"/>
              <a:t>TITLE IN CAPS – Swis721 BT, 32pt </a:t>
            </a:r>
            <a:endParaRPr lang="nl-NL" dirty="0"/>
          </a:p>
        </p:txBody>
      </p:sp>
    </p:spTree>
    <p:extLst>
      <p:ext uri="{BB962C8B-B14F-4D97-AF65-F5344CB8AC3E}">
        <p14:creationId xmlns:p14="http://schemas.microsoft.com/office/powerpoint/2010/main" val="231225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TITLE IN CAPS – Swis721 BT, 32pt </a:t>
            </a:r>
            <a:endParaRPr lang="nl-NL" dirty="0"/>
          </a:p>
        </p:txBody>
      </p:sp>
    </p:spTree>
    <p:extLst>
      <p:ext uri="{BB962C8B-B14F-4D97-AF65-F5344CB8AC3E}">
        <p14:creationId xmlns:p14="http://schemas.microsoft.com/office/powerpoint/2010/main" val="1651371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55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28491" y="10"/>
            <a:ext cx="10457048" cy="1189447"/>
          </a:xfrm>
        </p:spPr>
        <p:txBody>
          <a:bodyPr/>
          <a:lstStyle/>
          <a:p>
            <a:r>
              <a:rPr lang="en-US" dirty="0"/>
              <a:t>TITLE IN CAPS – Swis721 BT, 32pt </a:t>
            </a:r>
            <a:endParaRPr lang="nl-NL" dirty="0"/>
          </a:p>
        </p:txBody>
      </p:sp>
      <p:sp>
        <p:nvSpPr>
          <p:cNvPr id="3" name="Tijdelijke aanduiding voor tabel 2"/>
          <p:cNvSpPr>
            <a:spLocks noGrp="1"/>
          </p:cNvSpPr>
          <p:nvPr>
            <p:ph type="tbl" idx="1"/>
          </p:nvPr>
        </p:nvSpPr>
        <p:spPr>
          <a:xfrm>
            <a:off x="938215" y="1336729"/>
            <a:ext cx="10347325" cy="4137025"/>
          </a:xfrm>
        </p:spPr>
        <p:txBody>
          <a:bodyPr/>
          <a:lstStyle/>
          <a:p>
            <a:pPr lvl="0"/>
            <a:r>
              <a:rPr lang="nl-NL" noProof="0" dirty="0"/>
              <a:t>Klik op het pictogram als u een tabel wilt toevoegen</a:t>
            </a:r>
          </a:p>
        </p:txBody>
      </p:sp>
    </p:spTree>
    <p:extLst>
      <p:ext uri="{BB962C8B-B14F-4D97-AF65-F5344CB8AC3E}">
        <p14:creationId xmlns:p14="http://schemas.microsoft.com/office/powerpoint/2010/main" val="1666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chart" preserve="1">
  <p:cSld name="Titel en grafie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28498" y="10"/>
            <a:ext cx="10457049" cy="1189447"/>
          </a:xfrm>
        </p:spPr>
        <p:txBody>
          <a:bodyPr/>
          <a:lstStyle/>
          <a:p>
            <a:r>
              <a:rPr lang="en-US" dirty="0"/>
              <a:t>TITLE IN CAPS – Swis721 BT, 32pt </a:t>
            </a:r>
            <a:endParaRPr lang="nl-NL" dirty="0"/>
          </a:p>
        </p:txBody>
      </p:sp>
      <p:sp>
        <p:nvSpPr>
          <p:cNvPr id="3" name="Tijdelijke aanduiding voor grafiek 2"/>
          <p:cNvSpPr>
            <a:spLocks noGrp="1"/>
          </p:cNvSpPr>
          <p:nvPr>
            <p:ph type="chart" idx="1"/>
          </p:nvPr>
        </p:nvSpPr>
        <p:spPr>
          <a:xfrm>
            <a:off x="10" y="1336729"/>
            <a:ext cx="11522075" cy="4137025"/>
          </a:xfrm>
        </p:spPr>
        <p:txBody>
          <a:bodyPr/>
          <a:lstStyle/>
          <a:p>
            <a:pPr lvl="0"/>
            <a:r>
              <a:rPr lang="nl-NL" noProof="0"/>
              <a:t>Klik op het pictogram als u een grafiek wilt toevoegen</a:t>
            </a:r>
          </a:p>
        </p:txBody>
      </p:sp>
    </p:spTree>
    <p:extLst>
      <p:ext uri="{BB962C8B-B14F-4D97-AF65-F5344CB8AC3E}">
        <p14:creationId xmlns:p14="http://schemas.microsoft.com/office/powerpoint/2010/main" val="379760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2.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3.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1.pn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3.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4.png"/><Relationship Id="rId5" Type="http://schemas.openxmlformats.org/officeDocument/2006/relationships/slideLayout" Target="../slideLayouts/slideLayout33.xml"/><Relationship Id="rId10"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2.png"/><Relationship Id="rId5" Type="http://schemas.openxmlformats.org/officeDocument/2006/relationships/slideLayout" Target="../slideLayouts/slideLayout42.xml"/><Relationship Id="rId10" Type="http://schemas.openxmlformats.org/officeDocument/2006/relationships/theme" Target="../theme/theme5.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hthoek 6"/>
          <p:cNvSpPr/>
          <p:nvPr userDrawn="1"/>
        </p:nvSpPr>
        <p:spPr bwMode="auto">
          <a:xfrm>
            <a:off x="10" y="5984875"/>
            <a:ext cx="11522075" cy="498475"/>
          </a:xfrm>
          <a:prstGeom prst="rect">
            <a:avLst/>
          </a:prstGeom>
          <a:solidFill>
            <a:srgbClr val="F2F2F2"/>
          </a:solidFill>
          <a:ln w="9525" cap="flat" cmpd="sng" algn="ctr">
            <a:noFill/>
            <a:prstDash val="solid"/>
            <a:round/>
            <a:headEnd type="none" w="med" len="med"/>
            <a:tailEnd type="none" w="med" len="med"/>
          </a:ln>
          <a:effectLst/>
        </p:spPr>
        <p:txBody>
          <a:bodyPr vert="horz" wrap="square" lIns="91290" tIns="45644" rIns="91290" bIns="45644" numCol="1" rtlCol="0" anchor="t" anchorCtr="0" compatLnSpc="1">
            <a:prstTxWarp prst="textNoShape">
              <a:avLst/>
            </a:prstTxWarp>
          </a:bodyPr>
          <a:lstStyle/>
          <a:p>
            <a:pPr marL="0" marR="0" indent="0" algn="l" defTabSz="912822"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FFFFFF"/>
              </a:solidFill>
              <a:effectLst/>
              <a:latin typeface="Arial" charset="0"/>
            </a:endParaRPr>
          </a:p>
        </p:txBody>
      </p:sp>
      <p:sp>
        <p:nvSpPr>
          <p:cNvPr id="1028" name="Rectangle 4"/>
          <p:cNvSpPr>
            <a:spLocks noGrp="1" noChangeArrowheads="1"/>
          </p:cNvSpPr>
          <p:nvPr>
            <p:ph type="body" idx="1"/>
          </p:nvPr>
        </p:nvSpPr>
        <p:spPr bwMode="auto">
          <a:xfrm>
            <a:off x="832089" y="1343069"/>
            <a:ext cx="10453461" cy="413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8" tIns="45642" rIns="91288" bIns="45642" numCol="1" anchor="t" anchorCtr="0" compatLnSpc="1">
            <a:prstTxWarp prst="textNoShape">
              <a:avLst/>
            </a:prstTxWarp>
          </a:bodyPr>
          <a:lstStyle/>
          <a:p>
            <a:pPr lvl="0"/>
            <a:r>
              <a:rPr lang="nl-NL" dirty="0"/>
              <a:t>Body </a:t>
            </a:r>
            <a:r>
              <a:rPr lang="nl-NL" dirty="0" err="1"/>
              <a:t>Text</a:t>
            </a:r>
            <a:r>
              <a:rPr lang="nl-NL" dirty="0"/>
              <a:t> – Swis721 BT, 20pt</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29" name="Rectangle 5"/>
          <p:cNvSpPr>
            <a:spLocks noGrp="1" noChangeArrowheads="1"/>
          </p:cNvSpPr>
          <p:nvPr>
            <p:ph type="title"/>
          </p:nvPr>
        </p:nvSpPr>
        <p:spPr bwMode="auto">
          <a:xfrm>
            <a:off x="851128" y="54"/>
            <a:ext cx="10434410" cy="121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0" tIns="45644" rIns="91290" bIns="45644" numCol="1" anchor="ctr" anchorCtr="0" compatLnSpc="1">
            <a:prstTxWarp prst="textNoShape">
              <a:avLst/>
            </a:prstTxWarp>
          </a:bodyPr>
          <a:lstStyle/>
          <a:p>
            <a:pPr lvl="0"/>
            <a:r>
              <a:rPr lang="en-US" dirty="0"/>
              <a:t>TITLE IN CAPS – Swis721 BT, 32pt                </a:t>
            </a:r>
          </a:p>
        </p:txBody>
      </p:sp>
      <p:pic>
        <p:nvPicPr>
          <p:cNvPr id="2051" name="Picture 3" descr="C:\Temp\DAF_Pac_white.png"/>
          <p:cNvPicPr>
            <a:picLocks noChangeAspect="1" noChangeArrowheads="1"/>
          </p:cNvPicPr>
          <p:nvPr userDrawn="1"/>
        </p:nvPicPr>
        <p:blipFill rotWithShape="1">
          <a:blip r:embed="rId12" cstate="print">
            <a:extLst>
              <a:ext uri="{28A0092B-C50C-407E-A947-70E740481C1C}">
                <a14:useLocalDpi xmlns:a14="http://schemas.microsoft.com/office/drawing/2010/main" val="0"/>
              </a:ext>
            </a:extLst>
          </a:blip>
          <a:srcRect r="29662" b="63621"/>
          <a:stretch/>
        </p:blipFill>
        <p:spPr bwMode="auto">
          <a:xfrm>
            <a:off x="10432675" y="6121707"/>
            <a:ext cx="814762" cy="2267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Temp\DAF_Pac_white.png"/>
          <p:cNvPicPr>
            <a:picLocks noChangeAspect="1" noChangeArrowheads="1"/>
          </p:cNvPicPr>
          <p:nvPr userDrawn="1"/>
        </p:nvPicPr>
        <p:blipFill rotWithShape="1">
          <a:blip r:embed="rId12" cstate="print">
            <a:extLst>
              <a:ext uri="{28A0092B-C50C-407E-A947-70E740481C1C}">
                <a14:useLocalDpi xmlns:a14="http://schemas.microsoft.com/office/drawing/2010/main" val="0"/>
              </a:ext>
            </a:extLst>
          </a:blip>
          <a:srcRect r="29662" b="63621"/>
          <a:stretch/>
        </p:blipFill>
        <p:spPr bwMode="auto">
          <a:xfrm>
            <a:off x="10432675" y="6121707"/>
            <a:ext cx="814762" cy="22672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Temp\DAF logo color.png"/>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r="29895" b="64026"/>
          <a:stretch/>
        </p:blipFill>
        <p:spPr bwMode="auto">
          <a:xfrm>
            <a:off x="10426280" y="6121707"/>
            <a:ext cx="821201" cy="22672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W:\Communicatie\05 Shared Files\03 Logos\Leyland\Leyland_Trucks_Logo.png"/>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b="27868"/>
          <a:stretch/>
        </p:blipFill>
        <p:spPr bwMode="auto">
          <a:xfrm>
            <a:off x="252413" y="6127236"/>
            <a:ext cx="1371600" cy="238639"/>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141" r:id="rId1"/>
    <p:sldLayoutId id="2147484039" r:id="rId2"/>
    <p:sldLayoutId id="2147484040" r:id="rId3"/>
    <p:sldLayoutId id="2147484041" r:id="rId4"/>
    <p:sldLayoutId id="2147484042" r:id="rId5"/>
    <p:sldLayoutId id="2147484043" r:id="rId6"/>
    <p:sldLayoutId id="2147484044" r:id="rId7"/>
    <p:sldLayoutId id="2147484049" r:id="rId8"/>
    <p:sldLayoutId id="2147484050" r:id="rId9"/>
    <p:sldLayoutId id="2147484370"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lnSpc>
          <a:spcPct val="90000"/>
        </a:lnSpc>
        <a:spcBef>
          <a:spcPct val="0"/>
        </a:spcBef>
        <a:spcAft>
          <a:spcPct val="0"/>
        </a:spcAft>
        <a:defRPr sz="3200" b="0" i="0" baseline="0">
          <a:solidFill>
            <a:schemeClr val="tx1"/>
          </a:solidFill>
          <a:latin typeface="+mn-lt"/>
          <a:ea typeface="+mj-ea"/>
          <a:cs typeface="+mj-cs"/>
        </a:defRPr>
      </a:lvl1pPr>
      <a:lvl2pPr algn="l" rtl="0" eaLnBrk="1" fontAlgn="base" hangingPunct="1">
        <a:spcBef>
          <a:spcPct val="0"/>
        </a:spcBef>
        <a:spcAft>
          <a:spcPct val="0"/>
        </a:spcAft>
        <a:defRPr sz="3200" b="1" i="1">
          <a:solidFill>
            <a:schemeClr val="tx2"/>
          </a:solidFill>
          <a:latin typeface="Arial" charset="0"/>
        </a:defRPr>
      </a:lvl2pPr>
      <a:lvl3pPr algn="l" rtl="0" eaLnBrk="1" fontAlgn="base" hangingPunct="1">
        <a:spcBef>
          <a:spcPct val="0"/>
        </a:spcBef>
        <a:spcAft>
          <a:spcPct val="0"/>
        </a:spcAft>
        <a:defRPr sz="3200" b="1" i="1">
          <a:solidFill>
            <a:schemeClr val="tx2"/>
          </a:solidFill>
          <a:latin typeface="Arial" charset="0"/>
        </a:defRPr>
      </a:lvl3pPr>
      <a:lvl4pPr algn="l" rtl="0" eaLnBrk="1" fontAlgn="base" hangingPunct="1">
        <a:spcBef>
          <a:spcPct val="0"/>
        </a:spcBef>
        <a:spcAft>
          <a:spcPct val="0"/>
        </a:spcAft>
        <a:defRPr sz="3200" b="1" i="1">
          <a:solidFill>
            <a:schemeClr val="tx2"/>
          </a:solidFill>
          <a:latin typeface="Arial" charset="0"/>
        </a:defRPr>
      </a:lvl4pPr>
      <a:lvl5pPr algn="l" rtl="0" eaLnBrk="1" fontAlgn="base" hangingPunct="1">
        <a:spcBef>
          <a:spcPct val="0"/>
        </a:spcBef>
        <a:spcAft>
          <a:spcPct val="0"/>
        </a:spcAft>
        <a:defRPr sz="3200" b="1" i="1">
          <a:solidFill>
            <a:schemeClr val="tx2"/>
          </a:solidFill>
          <a:latin typeface="Arial" charset="0"/>
        </a:defRPr>
      </a:lvl5pPr>
      <a:lvl6pPr marL="456409" algn="l" rtl="0" eaLnBrk="1" fontAlgn="base" hangingPunct="1">
        <a:spcBef>
          <a:spcPct val="0"/>
        </a:spcBef>
        <a:spcAft>
          <a:spcPct val="0"/>
        </a:spcAft>
        <a:defRPr sz="3200" b="1" i="1">
          <a:solidFill>
            <a:schemeClr val="tx2"/>
          </a:solidFill>
          <a:latin typeface="Arial" charset="0"/>
        </a:defRPr>
      </a:lvl6pPr>
      <a:lvl7pPr marL="912822" algn="l" rtl="0" eaLnBrk="1" fontAlgn="base" hangingPunct="1">
        <a:spcBef>
          <a:spcPct val="0"/>
        </a:spcBef>
        <a:spcAft>
          <a:spcPct val="0"/>
        </a:spcAft>
        <a:defRPr sz="3200" b="1" i="1">
          <a:solidFill>
            <a:schemeClr val="tx2"/>
          </a:solidFill>
          <a:latin typeface="Arial" charset="0"/>
        </a:defRPr>
      </a:lvl7pPr>
      <a:lvl8pPr marL="1369255" algn="l" rtl="0" eaLnBrk="1" fontAlgn="base" hangingPunct="1">
        <a:spcBef>
          <a:spcPct val="0"/>
        </a:spcBef>
        <a:spcAft>
          <a:spcPct val="0"/>
        </a:spcAft>
        <a:defRPr sz="3200" b="1" i="1">
          <a:solidFill>
            <a:schemeClr val="tx2"/>
          </a:solidFill>
          <a:latin typeface="Arial" charset="0"/>
        </a:defRPr>
      </a:lvl8pPr>
      <a:lvl9pPr marL="1825656" algn="l" rtl="0" eaLnBrk="1" fontAlgn="base" hangingPunct="1">
        <a:spcBef>
          <a:spcPct val="0"/>
        </a:spcBef>
        <a:spcAft>
          <a:spcPct val="0"/>
        </a:spcAft>
        <a:defRPr sz="3200" b="1" i="1">
          <a:solidFill>
            <a:schemeClr val="tx2"/>
          </a:solidFill>
          <a:latin typeface="Arial" charset="0"/>
        </a:defRPr>
      </a:lvl9pPr>
    </p:titleStyle>
    <p:bodyStyle>
      <a:lvl1pPr marL="288438" indent="-288438" algn="l" rtl="0" eaLnBrk="1" fontAlgn="base" hangingPunct="1">
        <a:spcBef>
          <a:spcPct val="20000"/>
        </a:spcBef>
        <a:spcAft>
          <a:spcPct val="0"/>
        </a:spcAft>
        <a:buClr>
          <a:srgbClr val="1A77BA"/>
        </a:buClr>
        <a:buChar char="•"/>
        <a:defRPr sz="2000" baseline="0">
          <a:solidFill>
            <a:schemeClr val="tx1"/>
          </a:solidFill>
          <a:latin typeface="Swis721 BT" panose="020B0504020202020204" pitchFamily="34" charset="0"/>
          <a:ea typeface="+mn-ea"/>
          <a:cs typeface="+mn-cs"/>
        </a:defRPr>
      </a:lvl1pPr>
      <a:lvl2pPr marL="668776" indent="-266231" algn="l" rtl="0" eaLnBrk="1" fontAlgn="base" hangingPunct="1">
        <a:spcBef>
          <a:spcPct val="20000"/>
        </a:spcBef>
        <a:spcAft>
          <a:spcPct val="0"/>
        </a:spcAft>
        <a:buClr>
          <a:srgbClr val="1A77BA"/>
        </a:buClr>
        <a:buFont typeface="Arial" charset="0"/>
        <a:buChar char="−"/>
        <a:defRPr sz="1800">
          <a:solidFill>
            <a:schemeClr val="tx1"/>
          </a:solidFill>
          <a:latin typeface="Swis721 BT" panose="020B0504020202020204" pitchFamily="34" charset="0"/>
        </a:defRPr>
      </a:lvl2pPr>
      <a:lvl3pPr marL="980983" indent="-174336" algn="l" rtl="0" eaLnBrk="1" fontAlgn="base" hangingPunct="1">
        <a:spcBef>
          <a:spcPct val="20000"/>
        </a:spcBef>
        <a:spcAft>
          <a:spcPct val="0"/>
        </a:spcAft>
        <a:buClr>
          <a:srgbClr val="1A77BA"/>
        </a:buClr>
        <a:buChar char="•"/>
        <a:defRPr sz="1600">
          <a:solidFill>
            <a:schemeClr val="tx1"/>
          </a:solidFill>
          <a:latin typeface="Swis721 BT" panose="020B0504020202020204" pitchFamily="34" charset="0"/>
        </a:defRPr>
      </a:lvl3pPr>
      <a:lvl4pPr marL="1426311" indent="-266231" algn="l" rtl="0" eaLnBrk="1" fontAlgn="base" hangingPunct="1">
        <a:spcBef>
          <a:spcPct val="20000"/>
        </a:spcBef>
        <a:spcAft>
          <a:spcPct val="0"/>
        </a:spcAft>
        <a:buClr>
          <a:srgbClr val="1A77BA"/>
        </a:buClr>
        <a:buFont typeface="Arial" charset="0"/>
        <a:buChar char="−"/>
        <a:defRPr sz="1400">
          <a:solidFill>
            <a:schemeClr val="tx1"/>
          </a:solidFill>
          <a:latin typeface="Swis721 BT" panose="020B0504020202020204" pitchFamily="34" charset="0"/>
        </a:defRPr>
      </a:lvl4pPr>
      <a:lvl5pPr marL="1790802" indent="-185431" algn="l" rtl="0" eaLnBrk="1" fontAlgn="base" hangingPunct="1">
        <a:spcBef>
          <a:spcPct val="20000"/>
        </a:spcBef>
        <a:spcAft>
          <a:spcPct val="0"/>
        </a:spcAft>
        <a:buClr>
          <a:srgbClr val="1A77BA"/>
        </a:buClr>
        <a:buChar char="•"/>
        <a:defRPr sz="1400">
          <a:solidFill>
            <a:schemeClr val="tx1"/>
          </a:solidFill>
          <a:latin typeface="Swis721 BT" panose="020B0504020202020204" pitchFamily="34" charset="0"/>
        </a:defRPr>
      </a:lvl5pPr>
      <a:lvl6pPr marL="2247224" indent="-185431" algn="l" rtl="0" eaLnBrk="1" fontAlgn="base" hangingPunct="1">
        <a:spcBef>
          <a:spcPct val="20000"/>
        </a:spcBef>
        <a:spcAft>
          <a:spcPct val="0"/>
        </a:spcAft>
        <a:buClr>
          <a:schemeClr val="accent1"/>
        </a:buClr>
        <a:buChar char="•"/>
        <a:defRPr sz="2000">
          <a:solidFill>
            <a:schemeClr val="tx2"/>
          </a:solidFill>
          <a:latin typeface="+mn-lt"/>
        </a:defRPr>
      </a:lvl6pPr>
      <a:lvl7pPr marL="2703642" indent="-185431" algn="l" rtl="0" eaLnBrk="1" fontAlgn="base" hangingPunct="1">
        <a:spcBef>
          <a:spcPct val="20000"/>
        </a:spcBef>
        <a:spcAft>
          <a:spcPct val="0"/>
        </a:spcAft>
        <a:buClr>
          <a:schemeClr val="accent1"/>
        </a:buClr>
        <a:buChar char="•"/>
        <a:defRPr sz="2000">
          <a:solidFill>
            <a:schemeClr val="tx2"/>
          </a:solidFill>
          <a:latin typeface="+mn-lt"/>
        </a:defRPr>
      </a:lvl7pPr>
      <a:lvl8pPr marL="3160064" indent="-185431" algn="l" rtl="0" eaLnBrk="1" fontAlgn="base" hangingPunct="1">
        <a:spcBef>
          <a:spcPct val="20000"/>
        </a:spcBef>
        <a:spcAft>
          <a:spcPct val="0"/>
        </a:spcAft>
        <a:buClr>
          <a:schemeClr val="accent1"/>
        </a:buClr>
        <a:buChar char="•"/>
        <a:defRPr sz="2000">
          <a:solidFill>
            <a:schemeClr val="tx2"/>
          </a:solidFill>
          <a:latin typeface="+mn-lt"/>
        </a:defRPr>
      </a:lvl8pPr>
      <a:lvl9pPr marL="3616480" indent="-185431" algn="l" rtl="0" eaLnBrk="1" fontAlgn="base" hangingPunct="1">
        <a:spcBef>
          <a:spcPct val="20000"/>
        </a:spcBef>
        <a:spcAft>
          <a:spcPct val="0"/>
        </a:spcAft>
        <a:buClr>
          <a:schemeClr val="accent1"/>
        </a:buClr>
        <a:buChar char="•"/>
        <a:defRPr sz="2000">
          <a:solidFill>
            <a:schemeClr val="tx2"/>
          </a:solidFill>
          <a:latin typeface="+mn-lt"/>
        </a:defRPr>
      </a:lvl9pPr>
    </p:bodyStyle>
    <p:otherStyle>
      <a:defPPr>
        <a:defRPr lang="nl-NL"/>
      </a:defPPr>
      <a:lvl1pPr marL="0" algn="l" defTabSz="912822" rtl="0" eaLnBrk="1" latinLnBrk="0" hangingPunct="1">
        <a:defRPr sz="1800" kern="1200">
          <a:solidFill>
            <a:schemeClr val="tx1"/>
          </a:solidFill>
          <a:latin typeface="+mn-lt"/>
          <a:ea typeface="+mn-ea"/>
          <a:cs typeface="+mn-cs"/>
        </a:defRPr>
      </a:lvl1pPr>
      <a:lvl2pPr marL="456409" algn="l" defTabSz="912822" rtl="0" eaLnBrk="1" latinLnBrk="0" hangingPunct="1">
        <a:defRPr sz="1800" kern="1200">
          <a:solidFill>
            <a:schemeClr val="tx1"/>
          </a:solidFill>
          <a:latin typeface="+mn-lt"/>
          <a:ea typeface="+mn-ea"/>
          <a:cs typeface="+mn-cs"/>
        </a:defRPr>
      </a:lvl2pPr>
      <a:lvl3pPr marL="912822" algn="l" defTabSz="912822" rtl="0" eaLnBrk="1" latinLnBrk="0" hangingPunct="1">
        <a:defRPr sz="1800" kern="1200">
          <a:solidFill>
            <a:schemeClr val="tx1"/>
          </a:solidFill>
          <a:latin typeface="+mn-lt"/>
          <a:ea typeface="+mn-ea"/>
          <a:cs typeface="+mn-cs"/>
        </a:defRPr>
      </a:lvl3pPr>
      <a:lvl4pPr marL="1369255" algn="l" defTabSz="912822" rtl="0" eaLnBrk="1" latinLnBrk="0" hangingPunct="1">
        <a:defRPr sz="1800" kern="1200">
          <a:solidFill>
            <a:schemeClr val="tx1"/>
          </a:solidFill>
          <a:latin typeface="+mn-lt"/>
          <a:ea typeface="+mn-ea"/>
          <a:cs typeface="+mn-cs"/>
        </a:defRPr>
      </a:lvl4pPr>
      <a:lvl5pPr marL="1825656" algn="l" defTabSz="912822" rtl="0" eaLnBrk="1" latinLnBrk="0" hangingPunct="1">
        <a:defRPr sz="1800" kern="1200">
          <a:solidFill>
            <a:schemeClr val="tx1"/>
          </a:solidFill>
          <a:latin typeface="+mn-lt"/>
          <a:ea typeface="+mn-ea"/>
          <a:cs typeface="+mn-cs"/>
        </a:defRPr>
      </a:lvl5pPr>
      <a:lvl6pPr marL="2282089" algn="l" defTabSz="912822" rtl="0" eaLnBrk="1" latinLnBrk="0" hangingPunct="1">
        <a:defRPr sz="1800" kern="1200">
          <a:solidFill>
            <a:schemeClr val="tx1"/>
          </a:solidFill>
          <a:latin typeface="+mn-lt"/>
          <a:ea typeface="+mn-ea"/>
          <a:cs typeface="+mn-cs"/>
        </a:defRPr>
      </a:lvl6pPr>
      <a:lvl7pPr marL="2738509" algn="l" defTabSz="912822" rtl="0" eaLnBrk="1" latinLnBrk="0" hangingPunct="1">
        <a:defRPr sz="1800" kern="1200">
          <a:solidFill>
            <a:schemeClr val="tx1"/>
          </a:solidFill>
          <a:latin typeface="+mn-lt"/>
          <a:ea typeface="+mn-ea"/>
          <a:cs typeface="+mn-cs"/>
        </a:defRPr>
      </a:lvl7pPr>
      <a:lvl8pPr marL="3194925" algn="l" defTabSz="912822" rtl="0" eaLnBrk="1" latinLnBrk="0" hangingPunct="1">
        <a:defRPr sz="1800" kern="1200">
          <a:solidFill>
            <a:schemeClr val="tx1"/>
          </a:solidFill>
          <a:latin typeface="+mn-lt"/>
          <a:ea typeface="+mn-ea"/>
          <a:cs typeface="+mn-cs"/>
        </a:defRPr>
      </a:lvl8pPr>
      <a:lvl9pPr marL="3651343" algn="l" defTabSz="91282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EEEEE"/>
        </a:solidFill>
        <a:effectLst/>
      </p:bgPr>
    </p:bg>
    <p:spTree>
      <p:nvGrpSpPr>
        <p:cNvPr id="1" name=""/>
        <p:cNvGrpSpPr/>
        <p:nvPr/>
      </p:nvGrpSpPr>
      <p:grpSpPr>
        <a:xfrm>
          <a:off x="0" y="0"/>
          <a:ext cx="0" cy="0"/>
          <a:chOff x="0" y="0"/>
          <a:chExt cx="0" cy="0"/>
        </a:xfrm>
      </p:grpSpPr>
      <p:sp>
        <p:nvSpPr>
          <p:cNvPr id="11" name="Rechthoek 10"/>
          <p:cNvSpPr/>
          <p:nvPr userDrawn="1"/>
        </p:nvSpPr>
        <p:spPr bwMode="auto">
          <a:xfrm>
            <a:off x="10" y="5984875"/>
            <a:ext cx="11522075" cy="498475"/>
          </a:xfrm>
          <a:prstGeom prst="rect">
            <a:avLst/>
          </a:prstGeom>
          <a:solidFill>
            <a:schemeClr val="bg1"/>
          </a:solidFill>
          <a:ln w="9525" cap="flat" cmpd="sng" algn="ctr">
            <a:noFill/>
            <a:prstDash val="solid"/>
            <a:round/>
            <a:headEnd type="none" w="med" len="med"/>
            <a:tailEnd type="none" w="med" len="med"/>
          </a:ln>
          <a:effectLst/>
        </p:spPr>
        <p:txBody>
          <a:bodyPr vert="horz" wrap="square" lIns="91290" tIns="45644" rIns="91290" bIns="45644" numCol="1" rtlCol="0" anchor="t" anchorCtr="0" compatLnSpc="1">
            <a:prstTxWarp prst="textNoShape">
              <a:avLst/>
            </a:prstTxWarp>
          </a:bodyPr>
          <a:lstStyle/>
          <a:p>
            <a:pPr marL="0" marR="0" indent="0" algn="l" defTabSz="912822"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FFFFFF"/>
              </a:solidFill>
              <a:effectLst/>
              <a:latin typeface="Arial" charset="0"/>
            </a:endParaRPr>
          </a:p>
        </p:txBody>
      </p:sp>
      <p:sp>
        <p:nvSpPr>
          <p:cNvPr id="1028" name="Rectangle 4"/>
          <p:cNvSpPr>
            <a:spLocks noGrp="1" noChangeArrowheads="1"/>
          </p:cNvSpPr>
          <p:nvPr>
            <p:ph type="body" idx="1"/>
          </p:nvPr>
        </p:nvSpPr>
        <p:spPr bwMode="auto">
          <a:xfrm>
            <a:off x="832089" y="1343069"/>
            <a:ext cx="10453461" cy="413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8" tIns="45642" rIns="91288" bIns="45642" numCol="1" anchor="t" anchorCtr="0" compatLnSpc="1">
            <a:prstTxWarp prst="textNoShape">
              <a:avLst/>
            </a:prstTxWarp>
          </a:bodyPr>
          <a:lstStyle/>
          <a:p>
            <a:pPr lvl="0"/>
            <a:r>
              <a:rPr lang="nl-NL" dirty="0"/>
              <a:t>Body </a:t>
            </a:r>
            <a:r>
              <a:rPr lang="nl-NL" dirty="0" err="1"/>
              <a:t>text</a:t>
            </a:r>
            <a:r>
              <a:rPr lang="nl-NL" dirty="0"/>
              <a:t> – Swis721 BT, 20pt</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29" name="Rectangle 5"/>
          <p:cNvSpPr>
            <a:spLocks noGrp="1" noChangeArrowheads="1"/>
          </p:cNvSpPr>
          <p:nvPr>
            <p:ph type="title"/>
          </p:nvPr>
        </p:nvSpPr>
        <p:spPr bwMode="auto">
          <a:xfrm>
            <a:off x="851128" y="54"/>
            <a:ext cx="10434410" cy="121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0" tIns="45644" rIns="91290" bIns="45644" numCol="1" anchor="ctr" anchorCtr="0" compatLnSpc="1">
            <a:prstTxWarp prst="textNoShape">
              <a:avLst/>
            </a:prstTxWarp>
          </a:bodyPr>
          <a:lstStyle/>
          <a:p>
            <a:pPr lvl="0"/>
            <a:r>
              <a:rPr lang="en-US" dirty="0"/>
              <a:t>TITLE IN CAPS – Swis721 BT, 32pt </a:t>
            </a:r>
          </a:p>
        </p:txBody>
      </p:sp>
      <p:pic>
        <p:nvPicPr>
          <p:cNvPr id="10" name="Picture 4" descr="C:\Temp\DAF logo color.png"/>
          <p:cNvPicPr>
            <a:picLocks noChangeAspect="1" noChangeArrowheads="1"/>
          </p:cNvPicPr>
          <p:nvPr userDrawn="1"/>
        </p:nvPicPr>
        <p:blipFill rotWithShape="1">
          <a:blip r:embed="rId11" cstate="print">
            <a:extLst>
              <a:ext uri="{28A0092B-C50C-407E-A947-70E740481C1C}">
                <a14:useLocalDpi xmlns:a14="http://schemas.microsoft.com/office/drawing/2010/main" val="0"/>
              </a:ext>
            </a:extLst>
          </a:blip>
          <a:srcRect r="29895" b="64026"/>
          <a:stretch/>
        </p:blipFill>
        <p:spPr bwMode="auto">
          <a:xfrm>
            <a:off x="10426280" y="6121707"/>
            <a:ext cx="821201" cy="2267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W:\Communicatie\05 Shared Files\03 Logos\Leyland\Leyland_Trucks_Logo.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b="27868"/>
          <a:stretch/>
        </p:blipFill>
        <p:spPr bwMode="auto">
          <a:xfrm>
            <a:off x="252413" y="6127236"/>
            <a:ext cx="1371600" cy="238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489460"/>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lnSpc>
          <a:spcPct val="90000"/>
        </a:lnSpc>
        <a:spcBef>
          <a:spcPct val="0"/>
        </a:spcBef>
        <a:spcAft>
          <a:spcPct val="0"/>
        </a:spcAft>
        <a:defRPr sz="3200" b="0" i="0" baseline="0">
          <a:solidFill>
            <a:schemeClr val="tx1"/>
          </a:solidFill>
          <a:latin typeface="+mn-lt"/>
          <a:ea typeface="+mj-ea"/>
          <a:cs typeface="+mj-cs"/>
        </a:defRPr>
      </a:lvl1pPr>
      <a:lvl2pPr algn="l" rtl="0" eaLnBrk="1" fontAlgn="base" hangingPunct="1">
        <a:spcBef>
          <a:spcPct val="0"/>
        </a:spcBef>
        <a:spcAft>
          <a:spcPct val="0"/>
        </a:spcAft>
        <a:defRPr sz="3200" b="1" i="1">
          <a:solidFill>
            <a:schemeClr val="tx2"/>
          </a:solidFill>
          <a:latin typeface="Arial" charset="0"/>
        </a:defRPr>
      </a:lvl2pPr>
      <a:lvl3pPr algn="l" rtl="0" eaLnBrk="1" fontAlgn="base" hangingPunct="1">
        <a:spcBef>
          <a:spcPct val="0"/>
        </a:spcBef>
        <a:spcAft>
          <a:spcPct val="0"/>
        </a:spcAft>
        <a:defRPr sz="3200" b="1" i="1">
          <a:solidFill>
            <a:schemeClr val="tx2"/>
          </a:solidFill>
          <a:latin typeface="Arial" charset="0"/>
        </a:defRPr>
      </a:lvl3pPr>
      <a:lvl4pPr algn="l" rtl="0" eaLnBrk="1" fontAlgn="base" hangingPunct="1">
        <a:spcBef>
          <a:spcPct val="0"/>
        </a:spcBef>
        <a:spcAft>
          <a:spcPct val="0"/>
        </a:spcAft>
        <a:defRPr sz="3200" b="1" i="1">
          <a:solidFill>
            <a:schemeClr val="tx2"/>
          </a:solidFill>
          <a:latin typeface="Arial" charset="0"/>
        </a:defRPr>
      </a:lvl4pPr>
      <a:lvl5pPr algn="l" rtl="0" eaLnBrk="1" fontAlgn="base" hangingPunct="1">
        <a:spcBef>
          <a:spcPct val="0"/>
        </a:spcBef>
        <a:spcAft>
          <a:spcPct val="0"/>
        </a:spcAft>
        <a:defRPr sz="3200" b="1" i="1">
          <a:solidFill>
            <a:schemeClr val="tx2"/>
          </a:solidFill>
          <a:latin typeface="Arial" charset="0"/>
        </a:defRPr>
      </a:lvl5pPr>
      <a:lvl6pPr marL="456409" algn="l" rtl="0" eaLnBrk="1" fontAlgn="base" hangingPunct="1">
        <a:spcBef>
          <a:spcPct val="0"/>
        </a:spcBef>
        <a:spcAft>
          <a:spcPct val="0"/>
        </a:spcAft>
        <a:defRPr sz="3200" b="1" i="1">
          <a:solidFill>
            <a:schemeClr val="tx2"/>
          </a:solidFill>
          <a:latin typeface="Arial" charset="0"/>
        </a:defRPr>
      </a:lvl6pPr>
      <a:lvl7pPr marL="912822" algn="l" rtl="0" eaLnBrk="1" fontAlgn="base" hangingPunct="1">
        <a:spcBef>
          <a:spcPct val="0"/>
        </a:spcBef>
        <a:spcAft>
          <a:spcPct val="0"/>
        </a:spcAft>
        <a:defRPr sz="3200" b="1" i="1">
          <a:solidFill>
            <a:schemeClr val="tx2"/>
          </a:solidFill>
          <a:latin typeface="Arial" charset="0"/>
        </a:defRPr>
      </a:lvl7pPr>
      <a:lvl8pPr marL="1369255" algn="l" rtl="0" eaLnBrk="1" fontAlgn="base" hangingPunct="1">
        <a:spcBef>
          <a:spcPct val="0"/>
        </a:spcBef>
        <a:spcAft>
          <a:spcPct val="0"/>
        </a:spcAft>
        <a:defRPr sz="3200" b="1" i="1">
          <a:solidFill>
            <a:schemeClr val="tx2"/>
          </a:solidFill>
          <a:latin typeface="Arial" charset="0"/>
        </a:defRPr>
      </a:lvl8pPr>
      <a:lvl9pPr marL="1825656" algn="l" rtl="0" eaLnBrk="1" fontAlgn="base" hangingPunct="1">
        <a:spcBef>
          <a:spcPct val="0"/>
        </a:spcBef>
        <a:spcAft>
          <a:spcPct val="0"/>
        </a:spcAft>
        <a:defRPr sz="3200" b="1" i="1">
          <a:solidFill>
            <a:schemeClr val="tx2"/>
          </a:solidFill>
          <a:latin typeface="Arial" charset="0"/>
        </a:defRPr>
      </a:lvl9pPr>
    </p:titleStyle>
    <p:bodyStyle>
      <a:lvl1pPr marL="288438" indent="-288438" algn="l" rtl="0" eaLnBrk="1" fontAlgn="base" hangingPunct="1">
        <a:spcBef>
          <a:spcPct val="20000"/>
        </a:spcBef>
        <a:spcAft>
          <a:spcPct val="0"/>
        </a:spcAft>
        <a:buClr>
          <a:srgbClr val="1A77BA"/>
        </a:buClr>
        <a:buChar char="•"/>
        <a:defRPr sz="2000" baseline="0">
          <a:solidFill>
            <a:schemeClr val="tx1"/>
          </a:solidFill>
          <a:latin typeface="Swis721 BT" panose="020B0504020202020204" pitchFamily="34" charset="0"/>
          <a:ea typeface="+mn-ea"/>
          <a:cs typeface="+mn-cs"/>
        </a:defRPr>
      </a:lvl1pPr>
      <a:lvl2pPr marL="668776" indent="-266231" algn="l" rtl="0" eaLnBrk="1" fontAlgn="base" hangingPunct="1">
        <a:spcBef>
          <a:spcPct val="20000"/>
        </a:spcBef>
        <a:spcAft>
          <a:spcPct val="0"/>
        </a:spcAft>
        <a:buClr>
          <a:srgbClr val="1A77BA"/>
        </a:buClr>
        <a:buFont typeface="Arial" charset="0"/>
        <a:buChar char="−"/>
        <a:defRPr sz="1800">
          <a:solidFill>
            <a:schemeClr val="tx1"/>
          </a:solidFill>
          <a:latin typeface="Swis721 BT" panose="020B0504020202020204" pitchFamily="34" charset="0"/>
        </a:defRPr>
      </a:lvl2pPr>
      <a:lvl3pPr marL="980983" indent="-174336" algn="l" rtl="0" eaLnBrk="1" fontAlgn="base" hangingPunct="1">
        <a:spcBef>
          <a:spcPct val="20000"/>
        </a:spcBef>
        <a:spcAft>
          <a:spcPct val="0"/>
        </a:spcAft>
        <a:buClr>
          <a:srgbClr val="1A77BA"/>
        </a:buClr>
        <a:buChar char="•"/>
        <a:defRPr sz="1600">
          <a:solidFill>
            <a:schemeClr val="tx1"/>
          </a:solidFill>
          <a:latin typeface="Swis721 BT" panose="020B0504020202020204" pitchFamily="34" charset="0"/>
        </a:defRPr>
      </a:lvl3pPr>
      <a:lvl4pPr marL="1426311" indent="-266231" algn="l" rtl="0" eaLnBrk="1" fontAlgn="base" hangingPunct="1">
        <a:spcBef>
          <a:spcPct val="20000"/>
        </a:spcBef>
        <a:spcAft>
          <a:spcPct val="0"/>
        </a:spcAft>
        <a:buClr>
          <a:srgbClr val="1A77BA"/>
        </a:buClr>
        <a:buFont typeface="Arial" charset="0"/>
        <a:buChar char="−"/>
        <a:defRPr sz="1400">
          <a:solidFill>
            <a:schemeClr val="tx1"/>
          </a:solidFill>
          <a:latin typeface="Swis721 BT" panose="020B0504020202020204" pitchFamily="34" charset="0"/>
        </a:defRPr>
      </a:lvl4pPr>
      <a:lvl5pPr marL="1790802" indent="-185431" algn="l" rtl="0" eaLnBrk="1" fontAlgn="base" hangingPunct="1">
        <a:spcBef>
          <a:spcPct val="20000"/>
        </a:spcBef>
        <a:spcAft>
          <a:spcPct val="0"/>
        </a:spcAft>
        <a:buClr>
          <a:srgbClr val="1A77BA"/>
        </a:buClr>
        <a:buChar char="•"/>
        <a:defRPr sz="1400">
          <a:solidFill>
            <a:schemeClr val="tx1"/>
          </a:solidFill>
          <a:latin typeface="Swis721 BT" panose="020B0504020202020204" pitchFamily="34" charset="0"/>
        </a:defRPr>
      </a:lvl5pPr>
      <a:lvl6pPr marL="2247224" indent="-185431" algn="l" rtl="0" eaLnBrk="1" fontAlgn="base" hangingPunct="1">
        <a:spcBef>
          <a:spcPct val="20000"/>
        </a:spcBef>
        <a:spcAft>
          <a:spcPct val="0"/>
        </a:spcAft>
        <a:buClr>
          <a:schemeClr val="accent1"/>
        </a:buClr>
        <a:buChar char="•"/>
        <a:defRPr sz="2000">
          <a:solidFill>
            <a:schemeClr val="tx2"/>
          </a:solidFill>
          <a:latin typeface="+mn-lt"/>
        </a:defRPr>
      </a:lvl6pPr>
      <a:lvl7pPr marL="2703642" indent="-185431" algn="l" rtl="0" eaLnBrk="1" fontAlgn="base" hangingPunct="1">
        <a:spcBef>
          <a:spcPct val="20000"/>
        </a:spcBef>
        <a:spcAft>
          <a:spcPct val="0"/>
        </a:spcAft>
        <a:buClr>
          <a:schemeClr val="accent1"/>
        </a:buClr>
        <a:buChar char="•"/>
        <a:defRPr sz="2000">
          <a:solidFill>
            <a:schemeClr val="tx2"/>
          </a:solidFill>
          <a:latin typeface="+mn-lt"/>
        </a:defRPr>
      </a:lvl7pPr>
      <a:lvl8pPr marL="3160064" indent="-185431" algn="l" rtl="0" eaLnBrk="1" fontAlgn="base" hangingPunct="1">
        <a:spcBef>
          <a:spcPct val="20000"/>
        </a:spcBef>
        <a:spcAft>
          <a:spcPct val="0"/>
        </a:spcAft>
        <a:buClr>
          <a:schemeClr val="accent1"/>
        </a:buClr>
        <a:buChar char="•"/>
        <a:defRPr sz="2000">
          <a:solidFill>
            <a:schemeClr val="tx2"/>
          </a:solidFill>
          <a:latin typeface="+mn-lt"/>
        </a:defRPr>
      </a:lvl8pPr>
      <a:lvl9pPr marL="3616480" indent="-185431" algn="l" rtl="0" eaLnBrk="1" fontAlgn="base" hangingPunct="1">
        <a:spcBef>
          <a:spcPct val="20000"/>
        </a:spcBef>
        <a:spcAft>
          <a:spcPct val="0"/>
        </a:spcAft>
        <a:buClr>
          <a:schemeClr val="accent1"/>
        </a:buClr>
        <a:buChar char="•"/>
        <a:defRPr sz="2000">
          <a:solidFill>
            <a:schemeClr val="tx2"/>
          </a:solidFill>
          <a:latin typeface="+mn-lt"/>
        </a:defRPr>
      </a:lvl9pPr>
    </p:bodyStyle>
    <p:otherStyle>
      <a:defPPr>
        <a:defRPr lang="nl-NL"/>
      </a:defPPr>
      <a:lvl1pPr marL="0" algn="l" defTabSz="912822" rtl="0" eaLnBrk="1" latinLnBrk="0" hangingPunct="1">
        <a:defRPr sz="1800" kern="1200">
          <a:solidFill>
            <a:schemeClr val="tx1"/>
          </a:solidFill>
          <a:latin typeface="+mn-lt"/>
          <a:ea typeface="+mn-ea"/>
          <a:cs typeface="+mn-cs"/>
        </a:defRPr>
      </a:lvl1pPr>
      <a:lvl2pPr marL="456409" algn="l" defTabSz="912822" rtl="0" eaLnBrk="1" latinLnBrk="0" hangingPunct="1">
        <a:defRPr sz="1800" kern="1200">
          <a:solidFill>
            <a:schemeClr val="tx1"/>
          </a:solidFill>
          <a:latin typeface="+mn-lt"/>
          <a:ea typeface="+mn-ea"/>
          <a:cs typeface="+mn-cs"/>
        </a:defRPr>
      </a:lvl2pPr>
      <a:lvl3pPr marL="912822" algn="l" defTabSz="912822" rtl="0" eaLnBrk="1" latinLnBrk="0" hangingPunct="1">
        <a:defRPr sz="1800" kern="1200">
          <a:solidFill>
            <a:schemeClr val="tx1"/>
          </a:solidFill>
          <a:latin typeface="+mn-lt"/>
          <a:ea typeface="+mn-ea"/>
          <a:cs typeface="+mn-cs"/>
        </a:defRPr>
      </a:lvl3pPr>
      <a:lvl4pPr marL="1369255" algn="l" defTabSz="912822" rtl="0" eaLnBrk="1" latinLnBrk="0" hangingPunct="1">
        <a:defRPr sz="1800" kern="1200">
          <a:solidFill>
            <a:schemeClr val="tx1"/>
          </a:solidFill>
          <a:latin typeface="+mn-lt"/>
          <a:ea typeface="+mn-ea"/>
          <a:cs typeface="+mn-cs"/>
        </a:defRPr>
      </a:lvl4pPr>
      <a:lvl5pPr marL="1825656" algn="l" defTabSz="912822" rtl="0" eaLnBrk="1" latinLnBrk="0" hangingPunct="1">
        <a:defRPr sz="1800" kern="1200">
          <a:solidFill>
            <a:schemeClr val="tx1"/>
          </a:solidFill>
          <a:latin typeface="+mn-lt"/>
          <a:ea typeface="+mn-ea"/>
          <a:cs typeface="+mn-cs"/>
        </a:defRPr>
      </a:lvl5pPr>
      <a:lvl6pPr marL="2282089" algn="l" defTabSz="912822" rtl="0" eaLnBrk="1" latinLnBrk="0" hangingPunct="1">
        <a:defRPr sz="1800" kern="1200">
          <a:solidFill>
            <a:schemeClr val="tx1"/>
          </a:solidFill>
          <a:latin typeface="+mn-lt"/>
          <a:ea typeface="+mn-ea"/>
          <a:cs typeface="+mn-cs"/>
        </a:defRPr>
      </a:lvl6pPr>
      <a:lvl7pPr marL="2738509" algn="l" defTabSz="912822" rtl="0" eaLnBrk="1" latinLnBrk="0" hangingPunct="1">
        <a:defRPr sz="1800" kern="1200">
          <a:solidFill>
            <a:schemeClr val="tx1"/>
          </a:solidFill>
          <a:latin typeface="+mn-lt"/>
          <a:ea typeface="+mn-ea"/>
          <a:cs typeface="+mn-cs"/>
        </a:defRPr>
      </a:lvl7pPr>
      <a:lvl8pPr marL="3194925" algn="l" defTabSz="912822" rtl="0" eaLnBrk="1" latinLnBrk="0" hangingPunct="1">
        <a:defRPr sz="1800" kern="1200">
          <a:solidFill>
            <a:schemeClr val="tx1"/>
          </a:solidFill>
          <a:latin typeface="+mn-lt"/>
          <a:ea typeface="+mn-ea"/>
          <a:cs typeface="+mn-cs"/>
        </a:defRPr>
      </a:lvl8pPr>
      <a:lvl9pPr marL="3651343" algn="l" defTabSz="91282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body" idx="1"/>
          </p:nvPr>
        </p:nvSpPr>
        <p:spPr bwMode="auto">
          <a:xfrm>
            <a:off x="832089" y="1343069"/>
            <a:ext cx="10453461" cy="413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8" tIns="45642" rIns="91288" bIns="45642" numCol="1" anchor="t" anchorCtr="0" compatLnSpc="1">
            <a:prstTxWarp prst="textNoShape">
              <a:avLst/>
            </a:prstTxWarp>
          </a:bodyPr>
          <a:lstStyle/>
          <a:p>
            <a:pPr lvl="0"/>
            <a:r>
              <a:rPr lang="nl-NL" dirty="0"/>
              <a:t>Body </a:t>
            </a:r>
            <a:r>
              <a:rPr lang="nl-NL" dirty="0" err="1"/>
              <a:t>text</a:t>
            </a:r>
            <a:r>
              <a:rPr lang="nl-NL" dirty="0"/>
              <a:t> – Swis721 BT, 20pt</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29" name="Rectangle 5"/>
          <p:cNvSpPr>
            <a:spLocks noGrp="1" noChangeArrowheads="1"/>
          </p:cNvSpPr>
          <p:nvPr>
            <p:ph type="title"/>
          </p:nvPr>
        </p:nvSpPr>
        <p:spPr bwMode="auto">
          <a:xfrm>
            <a:off x="851128" y="54"/>
            <a:ext cx="10434410" cy="121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0" tIns="45644" rIns="91290" bIns="45644" numCol="1" anchor="ctr" anchorCtr="0" compatLnSpc="1">
            <a:prstTxWarp prst="textNoShape">
              <a:avLst/>
            </a:prstTxWarp>
          </a:bodyPr>
          <a:lstStyle/>
          <a:p>
            <a:pPr lvl="0"/>
            <a:r>
              <a:rPr lang="en-US" dirty="0"/>
              <a:t>TITLE IN CAPS – Swis721 BT, 32pt </a:t>
            </a:r>
          </a:p>
        </p:txBody>
      </p:sp>
      <p:pic>
        <p:nvPicPr>
          <p:cNvPr id="2051" name="Picture 3" descr="C:\Temp\DAF_Pac_white.png"/>
          <p:cNvPicPr>
            <a:picLocks noChangeAspect="1" noChangeArrowheads="1"/>
          </p:cNvPicPr>
          <p:nvPr userDrawn="1"/>
        </p:nvPicPr>
        <p:blipFill rotWithShape="1">
          <a:blip r:embed="rId11" cstate="print">
            <a:extLst>
              <a:ext uri="{28A0092B-C50C-407E-A947-70E740481C1C}">
                <a14:useLocalDpi xmlns:a14="http://schemas.microsoft.com/office/drawing/2010/main" val="0"/>
              </a:ext>
            </a:extLst>
          </a:blip>
          <a:srcRect r="29662" b="63621"/>
          <a:stretch/>
        </p:blipFill>
        <p:spPr bwMode="auto">
          <a:xfrm>
            <a:off x="10432675" y="6121707"/>
            <a:ext cx="814762" cy="226728"/>
          </a:xfrm>
          <a:prstGeom prst="rect">
            <a:avLst/>
          </a:prstGeom>
          <a:noFill/>
          <a:extLst>
            <a:ext uri="{909E8E84-426E-40DD-AFC4-6F175D3DCCD1}">
              <a14:hiddenFill xmlns:a14="http://schemas.microsoft.com/office/drawing/2010/main">
                <a:solidFill>
                  <a:srgbClr val="FFFFFF"/>
                </a:solidFill>
              </a14:hiddenFill>
            </a:ext>
          </a:extLst>
        </p:spPr>
      </p:pic>
      <p:sp>
        <p:nvSpPr>
          <p:cNvPr id="12" name="Rechthoek 11"/>
          <p:cNvSpPr/>
          <p:nvPr userDrawn="1"/>
        </p:nvSpPr>
        <p:spPr bwMode="auto">
          <a:xfrm>
            <a:off x="10" y="5984875"/>
            <a:ext cx="11522075" cy="498475"/>
          </a:xfrm>
          <a:prstGeom prst="rect">
            <a:avLst/>
          </a:prstGeom>
          <a:solidFill>
            <a:srgbClr val="292929"/>
          </a:solidFill>
          <a:ln w="9525" cap="flat" cmpd="sng" algn="ctr">
            <a:noFill/>
            <a:prstDash val="solid"/>
            <a:round/>
            <a:headEnd type="none" w="med" len="med"/>
            <a:tailEnd type="none" w="med" len="med"/>
          </a:ln>
          <a:effectLst/>
        </p:spPr>
        <p:txBody>
          <a:bodyPr vert="horz" wrap="square" lIns="91290" tIns="45644" rIns="91290" bIns="45644" numCol="1" rtlCol="0" anchor="t" anchorCtr="0" compatLnSpc="1">
            <a:prstTxWarp prst="textNoShape">
              <a:avLst/>
            </a:prstTxWarp>
          </a:bodyPr>
          <a:lstStyle/>
          <a:p>
            <a:pPr marL="0" marR="0" indent="0" algn="l" defTabSz="912822"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FFFFFF"/>
              </a:solidFill>
              <a:effectLst/>
              <a:latin typeface="Arial" charset="0"/>
            </a:endParaRPr>
          </a:p>
        </p:txBody>
      </p:sp>
      <p:pic>
        <p:nvPicPr>
          <p:cNvPr id="13" name="Picture 3" descr="C:\Temp\DAF_Pac_white.png"/>
          <p:cNvPicPr>
            <a:picLocks noChangeAspect="1" noChangeArrowheads="1"/>
          </p:cNvPicPr>
          <p:nvPr userDrawn="1"/>
        </p:nvPicPr>
        <p:blipFill rotWithShape="1">
          <a:blip r:embed="rId11" cstate="print">
            <a:extLst>
              <a:ext uri="{28A0092B-C50C-407E-A947-70E740481C1C}">
                <a14:useLocalDpi xmlns:a14="http://schemas.microsoft.com/office/drawing/2010/main" val="0"/>
              </a:ext>
            </a:extLst>
          </a:blip>
          <a:srcRect r="29662" b="63621"/>
          <a:stretch/>
        </p:blipFill>
        <p:spPr bwMode="auto">
          <a:xfrm>
            <a:off x="10432675" y="6121707"/>
            <a:ext cx="814762" cy="2267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W:\Communicatie\05 Shared Files\03 Logos\Leyland\Leyland_Trucks_Logo.png"/>
          <p:cNvPicPr>
            <a:picLocks noChangeAspect="1" noChangeArrowheads="1"/>
          </p:cNvPicPr>
          <p:nvPr userDrawn="1"/>
        </p:nvPicPr>
        <p:blipFill rotWithShape="1">
          <a:blip r:embed="rId12">
            <a:biLevel thresh="25000"/>
            <a:extLst>
              <a:ext uri="{28A0092B-C50C-407E-A947-70E740481C1C}">
                <a14:useLocalDpi xmlns:a14="http://schemas.microsoft.com/office/drawing/2010/main" val="0"/>
              </a:ext>
            </a:extLst>
          </a:blip>
          <a:srcRect b="27868"/>
          <a:stretch/>
        </p:blipFill>
        <p:spPr bwMode="auto">
          <a:xfrm>
            <a:off x="252413" y="6127236"/>
            <a:ext cx="1371600" cy="238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553641"/>
      </p:ext>
    </p:extLst>
  </p:cSld>
  <p:clrMap bg1="dk1" tx1="lt1" bg2="dk2" tx2="lt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lnSpc>
          <a:spcPct val="90000"/>
        </a:lnSpc>
        <a:spcBef>
          <a:spcPct val="0"/>
        </a:spcBef>
        <a:spcAft>
          <a:spcPct val="0"/>
        </a:spcAft>
        <a:defRPr sz="3200" b="0" i="0" baseline="0">
          <a:solidFill>
            <a:schemeClr val="tx1">
              <a:lumMod val="85000"/>
              <a:lumOff val="15000"/>
            </a:schemeClr>
          </a:solidFill>
          <a:latin typeface="+mn-lt"/>
          <a:ea typeface="+mj-ea"/>
          <a:cs typeface="+mj-cs"/>
        </a:defRPr>
      </a:lvl1pPr>
      <a:lvl2pPr algn="l" rtl="0" eaLnBrk="1" fontAlgn="base" hangingPunct="1">
        <a:spcBef>
          <a:spcPct val="0"/>
        </a:spcBef>
        <a:spcAft>
          <a:spcPct val="0"/>
        </a:spcAft>
        <a:defRPr sz="3200" b="1" i="1">
          <a:solidFill>
            <a:schemeClr val="tx2"/>
          </a:solidFill>
          <a:latin typeface="Arial" charset="0"/>
        </a:defRPr>
      </a:lvl2pPr>
      <a:lvl3pPr algn="l" rtl="0" eaLnBrk="1" fontAlgn="base" hangingPunct="1">
        <a:spcBef>
          <a:spcPct val="0"/>
        </a:spcBef>
        <a:spcAft>
          <a:spcPct val="0"/>
        </a:spcAft>
        <a:defRPr sz="3200" b="1" i="1">
          <a:solidFill>
            <a:schemeClr val="tx2"/>
          </a:solidFill>
          <a:latin typeface="Arial" charset="0"/>
        </a:defRPr>
      </a:lvl3pPr>
      <a:lvl4pPr algn="l" rtl="0" eaLnBrk="1" fontAlgn="base" hangingPunct="1">
        <a:spcBef>
          <a:spcPct val="0"/>
        </a:spcBef>
        <a:spcAft>
          <a:spcPct val="0"/>
        </a:spcAft>
        <a:defRPr sz="3200" b="1" i="1">
          <a:solidFill>
            <a:schemeClr val="tx2"/>
          </a:solidFill>
          <a:latin typeface="Arial" charset="0"/>
        </a:defRPr>
      </a:lvl4pPr>
      <a:lvl5pPr algn="l" rtl="0" eaLnBrk="1" fontAlgn="base" hangingPunct="1">
        <a:spcBef>
          <a:spcPct val="0"/>
        </a:spcBef>
        <a:spcAft>
          <a:spcPct val="0"/>
        </a:spcAft>
        <a:defRPr sz="3200" b="1" i="1">
          <a:solidFill>
            <a:schemeClr val="tx2"/>
          </a:solidFill>
          <a:latin typeface="Arial" charset="0"/>
        </a:defRPr>
      </a:lvl5pPr>
      <a:lvl6pPr marL="456409" algn="l" rtl="0" eaLnBrk="1" fontAlgn="base" hangingPunct="1">
        <a:spcBef>
          <a:spcPct val="0"/>
        </a:spcBef>
        <a:spcAft>
          <a:spcPct val="0"/>
        </a:spcAft>
        <a:defRPr sz="3200" b="1" i="1">
          <a:solidFill>
            <a:schemeClr val="tx2"/>
          </a:solidFill>
          <a:latin typeface="Arial" charset="0"/>
        </a:defRPr>
      </a:lvl6pPr>
      <a:lvl7pPr marL="912822" algn="l" rtl="0" eaLnBrk="1" fontAlgn="base" hangingPunct="1">
        <a:spcBef>
          <a:spcPct val="0"/>
        </a:spcBef>
        <a:spcAft>
          <a:spcPct val="0"/>
        </a:spcAft>
        <a:defRPr sz="3200" b="1" i="1">
          <a:solidFill>
            <a:schemeClr val="tx2"/>
          </a:solidFill>
          <a:latin typeface="Arial" charset="0"/>
        </a:defRPr>
      </a:lvl7pPr>
      <a:lvl8pPr marL="1369255" algn="l" rtl="0" eaLnBrk="1" fontAlgn="base" hangingPunct="1">
        <a:spcBef>
          <a:spcPct val="0"/>
        </a:spcBef>
        <a:spcAft>
          <a:spcPct val="0"/>
        </a:spcAft>
        <a:defRPr sz="3200" b="1" i="1">
          <a:solidFill>
            <a:schemeClr val="tx2"/>
          </a:solidFill>
          <a:latin typeface="Arial" charset="0"/>
        </a:defRPr>
      </a:lvl8pPr>
      <a:lvl9pPr marL="1825656" algn="l" rtl="0" eaLnBrk="1" fontAlgn="base" hangingPunct="1">
        <a:spcBef>
          <a:spcPct val="0"/>
        </a:spcBef>
        <a:spcAft>
          <a:spcPct val="0"/>
        </a:spcAft>
        <a:defRPr sz="3200" b="1" i="1">
          <a:solidFill>
            <a:schemeClr val="tx2"/>
          </a:solidFill>
          <a:latin typeface="Arial" charset="0"/>
        </a:defRPr>
      </a:lvl9pPr>
    </p:titleStyle>
    <p:bodyStyle>
      <a:lvl1pPr marL="288438" indent="-288438" algn="l" rtl="0" eaLnBrk="1" fontAlgn="base" hangingPunct="1">
        <a:spcBef>
          <a:spcPct val="20000"/>
        </a:spcBef>
        <a:spcAft>
          <a:spcPct val="0"/>
        </a:spcAft>
        <a:buClr>
          <a:srgbClr val="1A77BA"/>
        </a:buClr>
        <a:buChar char="•"/>
        <a:defRPr sz="2000" baseline="0">
          <a:solidFill>
            <a:schemeClr val="tx1"/>
          </a:solidFill>
          <a:latin typeface="Swis721 BT" panose="020B0504020202020204" pitchFamily="34" charset="0"/>
          <a:ea typeface="+mn-ea"/>
          <a:cs typeface="+mn-cs"/>
        </a:defRPr>
      </a:lvl1pPr>
      <a:lvl2pPr marL="668776" indent="-266231" algn="l" rtl="0" eaLnBrk="1" fontAlgn="base" hangingPunct="1">
        <a:spcBef>
          <a:spcPct val="20000"/>
        </a:spcBef>
        <a:spcAft>
          <a:spcPct val="0"/>
        </a:spcAft>
        <a:buClr>
          <a:srgbClr val="1A77BA"/>
        </a:buClr>
        <a:buFont typeface="Arial" charset="0"/>
        <a:buChar char="−"/>
        <a:defRPr sz="1800">
          <a:solidFill>
            <a:schemeClr val="tx1"/>
          </a:solidFill>
          <a:latin typeface="Swis721 BT" panose="020B0504020202020204" pitchFamily="34" charset="0"/>
        </a:defRPr>
      </a:lvl2pPr>
      <a:lvl3pPr marL="980983" indent="-174336" algn="l" rtl="0" eaLnBrk="1" fontAlgn="base" hangingPunct="1">
        <a:spcBef>
          <a:spcPct val="20000"/>
        </a:spcBef>
        <a:spcAft>
          <a:spcPct val="0"/>
        </a:spcAft>
        <a:buClr>
          <a:srgbClr val="1A77BA"/>
        </a:buClr>
        <a:buChar char="•"/>
        <a:defRPr sz="1600">
          <a:solidFill>
            <a:schemeClr val="tx1"/>
          </a:solidFill>
          <a:latin typeface="Swis721 BT" panose="020B0504020202020204" pitchFamily="34" charset="0"/>
        </a:defRPr>
      </a:lvl3pPr>
      <a:lvl4pPr marL="1426311" indent="-266231" algn="l" rtl="0" eaLnBrk="1" fontAlgn="base" hangingPunct="1">
        <a:spcBef>
          <a:spcPct val="20000"/>
        </a:spcBef>
        <a:spcAft>
          <a:spcPct val="0"/>
        </a:spcAft>
        <a:buClr>
          <a:srgbClr val="1A77BA"/>
        </a:buClr>
        <a:buFont typeface="Arial" charset="0"/>
        <a:buChar char="−"/>
        <a:defRPr sz="1400">
          <a:solidFill>
            <a:schemeClr val="tx1"/>
          </a:solidFill>
          <a:latin typeface="Swis721 BT" panose="020B0504020202020204" pitchFamily="34" charset="0"/>
        </a:defRPr>
      </a:lvl4pPr>
      <a:lvl5pPr marL="1790802" indent="-185431" algn="l" rtl="0" eaLnBrk="1" fontAlgn="base" hangingPunct="1">
        <a:spcBef>
          <a:spcPct val="20000"/>
        </a:spcBef>
        <a:spcAft>
          <a:spcPct val="0"/>
        </a:spcAft>
        <a:buClr>
          <a:srgbClr val="1A77BA"/>
        </a:buClr>
        <a:buChar char="•"/>
        <a:defRPr sz="1400">
          <a:solidFill>
            <a:schemeClr val="tx1"/>
          </a:solidFill>
          <a:latin typeface="Swis721 BT" panose="020B0504020202020204" pitchFamily="34" charset="0"/>
        </a:defRPr>
      </a:lvl5pPr>
      <a:lvl6pPr marL="2247224" indent="-185431" algn="l" rtl="0" eaLnBrk="1" fontAlgn="base" hangingPunct="1">
        <a:spcBef>
          <a:spcPct val="20000"/>
        </a:spcBef>
        <a:spcAft>
          <a:spcPct val="0"/>
        </a:spcAft>
        <a:buClr>
          <a:schemeClr val="accent1"/>
        </a:buClr>
        <a:buChar char="•"/>
        <a:defRPr sz="2000">
          <a:solidFill>
            <a:schemeClr val="tx2"/>
          </a:solidFill>
          <a:latin typeface="+mn-lt"/>
        </a:defRPr>
      </a:lvl6pPr>
      <a:lvl7pPr marL="2703642" indent="-185431" algn="l" rtl="0" eaLnBrk="1" fontAlgn="base" hangingPunct="1">
        <a:spcBef>
          <a:spcPct val="20000"/>
        </a:spcBef>
        <a:spcAft>
          <a:spcPct val="0"/>
        </a:spcAft>
        <a:buClr>
          <a:schemeClr val="accent1"/>
        </a:buClr>
        <a:buChar char="•"/>
        <a:defRPr sz="2000">
          <a:solidFill>
            <a:schemeClr val="tx2"/>
          </a:solidFill>
          <a:latin typeface="+mn-lt"/>
        </a:defRPr>
      </a:lvl7pPr>
      <a:lvl8pPr marL="3160064" indent="-185431" algn="l" rtl="0" eaLnBrk="1" fontAlgn="base" hangingPunct="1">
        <a:spcBef>
          <a:spcPct val="20000"/>
        </a:spcBef>
        <a:spcAft>
          <a:spcPct val="0"/>
        </a:spcAft>
        <a:buClr>
          <a:schemeClr val="accent1"/>
        </a:buClr>
        <a:buChar char="•"/>
        <a:defRPr sz="2000">
          <a:solidFill>
            <a:schemeClr val="tx2"/>
          </a:solidFill>
          <a:latin typeface="+mn-lt"/>
        </a:defRPr>
      </a:lvl8pPr>
      <a:lvl9pPr marL="3616480" indent="-185431" algn="l" rtl="0" eaLnBrk="1" fontAlgn="base" hangingPunct="1">
        <a:spcBef>
          <a:spcPct val="20000"/>
        </a:spcBef>
        <a:spcAft>
          <a:spcPct val="0"/>
        </a:spcAft>
        <a:buClr>
          <a:schemeClr val="accent1"/>
        </a:buClr>
        <a:buChar char="•"/>
        <a:defRPr sz="2000">
          <a:solidFill>
            <a:schemeClr val="tx2"/>
          </a:solidFill>
          <a:latin typeface="+mn-lt"/>
        </a:defRPr>
      </a:lvl9pPr>
    </p:bodyStyle>
    <p:otherStyle>
      <a:defPPr>
        <a:defRPr lang="nl-NL"/>
      </a:defPPr>
      <a:lvl1pPr marL="0" algn="l" defTabSz="912822" rtl="0" eaLnBrk="1" latinLnBrk="0" hangingPunct="1">
        <a:defRPr sz="1800" kern="1200">
          <a:solidFill>
            <a:schemeClr val="tx1"/>
          </a:solidFill>
          <a:latin typeface="+mn-lt"/>
          <a:ea typeface="+mn-ea"/>
          <a:cs typeface="+mn-cs"/>
        </a:defRPr>
      </a:lvl1pPr>
      <a:lvl2pPr marL="456409" algn="l" defTabSz="912822" rtl="0" eaLnBrk="1" latinLnBrk="0" hangingPunct="1">
        <a:defRPr sz="1800" kern="1200">
          <a:solidFill>
            <a:schemeClr val="tx1"/>
          </a:solidFill>
          <a:latin typeface="+mn-lt"/>
          <a:ea typeface="+mn-ea"/>
          <a:cs typeface="+mn-cs"/>
        </a:defRPr>
      </a:lvl2pPr>
      <a:lvl3pPr marL="912822" algn="l" defTabSz="912822" rtl="0" eaLnBrk="1" latinLnBrk="0" hangingPunct="1">
        <a:defRPr sz="1800" kern="1200">
          <a:solidFill>
            <a:schemeClr val="tx1"/>
          </a:solidFill>
          <a:latin typeface="+mn-lt"/>
          <a:ea typeface="+mn-ea"/>
          <a:cs typeface="+mn-cs"/>
        </a:defRPr>
      </a:lvl3pPr>
      <a:lvl4pPr marL="1369255" algn="l" defTabSz="912822" rtl="0" eaLnBrk="1" latinLnBrk="0" hangingPunct="1">
        <a:defRPr sz="1800" kern="1200">
          <a:solidFill>
            <a:schemeClr val="tx1"/>
          </a:solidFill>
          <a:latin typeface="+mn-lt"/>
          <a:ea typeface="+mn-ea"/>
          <a:cs typeface="+mn-cs"/>
        </a:defRPr>
      </a:lvl4pPr>
      <a:lvl5pPr marL="1825656" algn="l" defTabSz="912822" rtl="0" eaLnBrk="1" latinLnBrk="0" hangingPunct="1">
        <a:defRPr sz="1800" kern="1200">
          <a:solidFill>
            <a:schemeClr val="tx1"/>
          </a:solidFill>
          <a:latin typeface="+mn-lt"/>
          <a:ea typeface="+mn-ea"/>
          <a:cs typeface="+mn-cs"/>
        </a:defRPr>
      </a:lvl5pPr>
      <a:lvl6pPr marL="2282089" algn="l" defTabSz="912822" rtl="0" eaLnBrk="1" latinLnBrk="0" hangingPunct="1">
        <a:defRPr sz="1800" kern="1200">
          <a:solidFill>
            <a:schemeClr val="tx1"/>
          </a:solidFill>
          <a:latin typeface="+mn-lt"/>
          <a:ea typeface="+mn-ea"/>
          <a:cs typeface="+mn-cs"/>
        </a:defRPr>
      </a:lvl6pPr>
      <a:lvl7pPr marL="2738509" algn="l" defTabSz="912822" rtl="0" eaLnBrk="1" latinLnBrk="0" hangingPunct="1">
        <a:defRPr sz="1800" kern="1200">
          <a:solidFill>
            <a:schemeClr val="tx1"/>
          </a:solidFill>
          <a:latin typeface="+mn-lt"/>
          <a:ea typeface="+mn-ea"/>
          <a:cs typeface="+mn-cs"/>
        </a:defRPr>
      </a:lvl7pPr>
      <a:lvl8pPr marL="3194925" algn="l" defTabSz="912822" rtl="0" eaLnBrk="1" latinLnBrk="0" hangingPunct="1">
        <a:defRPr sz="1800" kern="1200">
          <a:solidFill>
            <a:schemeClr val="tx1"/>
          </a:solidFill>
          <a:latin typeface="+mn-lt"/>
          <a:ea typeface="+mn-ea"/>
          <a:cs typeface="+mn-cs"/>
        </a:defRPr>
      </a:lvl8pPr>
      <a:lvl9pPr marL="3651343" algn="l" defTabSz="91282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EEEEE"/>
        </a:solidFill>
        <a:effectLst/>
      </p:bgPr>
    </p:bg>
    <p:spTree>
      <p:nvGrpSpPr>
        <p:cNvPr id="1" name=""/>
        <p:cNvGrpSpPr/>
        <p:nvPr/>
      </p:nvGrpSpPr>
      <p:grpSpPr>
        <a:xfrm>
          <a:off x="0" y="0"/>
          <a:ext cx="0" cy="0"/>
          <a:chOff x="0" y="0"/>
          <a:chExt cx="0" cy="0"/>
        </a:xfrm>
      </p:grpSpPr>
      <p:sp>
        <p:nvSpPr>
          <p:cNvPr id="11" name="Rechthoek 10"/>
          <p:cNvSpPr/>
          <p:nvPr userDrawn="1"/>
        </p:nvSpPr>
        <p:spPr bwMode="auto">
          <a:xfrm>
            <a:off x="10" y="5984875"/>
            <a:ext cx="11522075" cy="498475"/>
          </a:xfrm>
          <a:prstGeom prst="rect">
            <a:avLst/>
          </a:prstGeom>
          <a:solidFill>
            <a:schemeClr val="bg1"/>
          </a:solidFill>
          <a:ln w="9525" cap="flat" cmpd="sng" algn="ctr">
            <a:noFill/>
            <a:prstDash val="solid"/>
            <a:round/>
            <a:headEnd type="none" w="med" len="med"/>
            <a:tailEnd type="none" w="med" len="med"/>
          </a:ln>
          <a:effectLst/>
        </p:spPr>
        <p:txBody>
          <a:bodyPr vert="horz" wrap="square" lIns="91301" tIns="45652" rIns="91301" bIns="45652" numCol="1" rtlCol="0" anchor="t" anchorCtr="0" compatLnSpc="1">
            <a:prstTxWarp prst="textNoShape">
              <a:avLst/>
            </a:prstTxWarp>
          </a:bodyPr>
          <a:lstStyle/>
          <a:p>
            <a:pPr defTabSz="912939"/>
            <a:endParaRPr lang="en-US"/>
          </a:p>
        </p:txBody>
      </p:sp>
      <p:sp>
        <p:nvSpPr>
          <p:cNvPr id="1028" name="Rectangle 4"/>
          <p:cNvSpPr>
            <a:spLocks noGrp="1" noChangeArrowheads="1"/>
          </p:cNvSpPr>
          <p:nvPr>
            <p:ph type="body" idx="1"/>
          </p:nvPr>
        </p:nvSpPr>
        <p:spPr bwMode="auto">
          <a:xfrm>
            <a:off x="832089" y="1343064"/>
            <a:ext cx="10453461" cy="413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8" tIns="45649" rIns="91298" bIns="45649" numCol="1" anchor="t" anchorCtr="0" compatLnSpc="1">
            <a:prstTxWarp prst="textNoShape">
              <a:avLst/>
            </a:prstTxWarp>
          </a:bodyPr>
          <a:lstStyle/>
          <a:p>
            <a:pPr lvl="0"/>
            <a:r>
              <a:rPr lang="nl-NL" dirty="0"/>
              <a:t>Body </a:t>
            </a:r>
            <a:r>
              <a:rPr lang="nl-NL" dirty="0" err="1"/>
              <a:t>text</a:t>
            </a:r>
            <a:r>
              <a:rPr lang="nl-NL" dirty="0"/>
              <a:t> – Swis721 BT, 20pt</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29" name="Rectangle 5"/>
          <p:cNvSpPr>
            <a:spLocks noGrp="1" noChangeArrowheads="1"/>
          </p:cNvSpPr>
          <p:nvPr>
            <p:ph type="title"/>
          </p:nvPr>
        </p:nvSpPr>
        <p:spPr bwMode="auto">
          <a:xfrm>
            <a:off x="851128" y="49"/>
            <a:ext cx="10434410" cy="121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1" tIns="45652" rIns="91301" bIns="45652" numCol="1" anchor="ctr" anchorCtr="0" compatLnSpc="1">
            <a:prstTxWarp prst="textNoShape">
              <a:avLst/>
            </a:prstTxWarp>
          </a:bodyPr>
          <a:lstStyle/>
          <a:p>
            <a:pPr lvl="0"/>
            <a:r>
              <a:rPr lang="en-US" dirty="0"/>
              <a:t>TITLE IN CAPS – Swis721 BT, 32pt </a:t>
            </a:r>
          </a:p>
        </p:txBody>
      </p:sp>
      <p:pic>
        <p:nvPicPr>
          <p:cNvPr id="10" name="Picture 4" descr="C:\Temp\DAF logo color.png"/>
          <p:cNvPicPr>
            <a:picLocks noChangeAspect="1" noChangeArrowheads="1"/>
          </p:cNvPicPr>
          <p:nvPr userDrawn="1"/>
        </p:nvPicPr>
        <p:blipFill rotWithShape="1">
          <a:blip r:embed="rId11" cstate="print">
            <a:extLst>
              <a:ext uri="{28A0092B-C50C-407E-A947-70E740481C1C}">
                <a14:useLocalDpi xmlns:a14="http://schemas.microsoft.com/office/drawing/2010/main" val="0"/>
              </a:ext>
            </a:extLst>
          </a:blip>
          <a:srcRect r="29895" b="64026"/>
          <a:stretch/>
        </p:blipFill>
        <p:spPr bwMode="auto">
          <a:xfrm>
            <a:off x="10426275" y="6121707"/>
            <a:ext cx="821201" cy="2267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W:\Communicatie\05 Shared Files\03 Logos\Leyland\Leyland_Trucks_Logo.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b="27868"/>
          <a:stretch/>
        </p:blipFill>
        <p:spPr bwMode="auto">
          <a:xfrm>
            <a:off x="252413" y="6127236"/>
            <a:ext cx="1371600" cy="238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7936"/>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lnSpc>
          <a:spcPct val="90000"/>
        </a:lnSpc>
        <a:spcBef>
          <a:spcPct val="0"/>
        </a:spcBef>
        <a:spcAft>
          <a:spcPct val="0"/>
        </a:spcAft>
        <a:defRPr sz="3200" b="0" i="0" baseline="0">
          <a:solidFill>
            <a:schemeClr val="tx1"/>
          </a:solidFill>
          <a:latin typeface="+mn-lt"/>
          <a:ea typeface="+mj-ea"/>
          <a:cs typeface="+mj-cs"/>
        </a:defRPr>
      </a:lvl1pPr>
      <a:lvl2pPr algn="l" rtl="0" eaLnBrk="1" fontAlgn="base" hangingPunct="1">
        <a:spcBef>
          <a:spcPct val="0"/>
        </a:spcBef>
        <a:spcAft>
          <a:spcPct val="0"/>
        </a:spcAft>
        <a:defRPr sz="3200" b="1" i="1">
          <a:solidFill>
            <a:schemeClr val="tx2"/>
          </a:solidFill>
          <a:latin typeface="Arial" charset="0"/>
        </a:defRPr>
      </a:lvl2pPr>
      <a:lvl3pPr algn="l" rtl="0" eaLnBrk="1" fontAlgn="base" hangingPunct="1">
        <a:spcBef>
          <a:spcPct val="0"/>
        </a:spcBef>
        <a:spcAft>
          <a:spcPct val="0"/>
        </a:spcAft>
        <a:defRPr sz="3200" b="1" i="1">
          <a:solidFill>
            <a:schemeClr val="tx2"/>
          </a:solidFill>
          <a:latin typeface="Arial" charset="0"/>
        </a:defRPr>
      </a:lvl3pPr>
      <a:lvl4pPr algn="l" rtl="0" eaLnBrk="1" fontAlgn="base" hangingPunct="1">
        <a:spcBef>
          <a:spcPct val="0"/>
        </a:spcBef>
        <a:spcAft>
          <a:spcPct val="0"/>
        </a:spcAft>
        <a:defRPr sz="3200" b="1" i="1">
          <a:solidFill>
            <a:schemeClr val="tx2"/>
          </a:solidFill>
          <a:latin typeface="Arial" charset="0"/>
        </a:defRPr>
      </a:lvl4pPr>
      <a:lvl5pPr algn="l" rtl="0" eaLnBrk="1" fontAlgn="base" hangingPunct="1">
        <a:spcBef>
          <a:spcPct val="0"/>
        </a:spcBef>
        <a:spcAft>
          <a:spcPct val="0"/>
        </a:spcAft>
        <a:defRPr sz="3200" b="1" i="1">
          <a:solidFill>
            <a:schemeClr val="tx2"/>
          </a:solidFill>
          <a:latin typeface="Arial" charset="0"/>
        </a:defRPr>
      </a:lvl5pPr>
      <a:lvl6pPr marL="456467" algn="l" rtl="0" eaLnBrk="1" fontAlgn="base" hangingPunct="1">
        <a:spcBef>
          <a:spcPct val="0"/>
        </a:spcBef>
        <a:spcAft>
          <a:spcPct val="0"/>
        </a:spcAft>
        <a:defRPr sz="3200" b="1" i="1">
          <a:solidFill>
            <a:schemeClr val="tx2"/>
          </a:solidFill>
          <a:latin typeface="Arial" charset="0"/>
        </a:defRPr>
      </a:lvl6pPr>
      <a:lvl7pPr marL="912939" algn="l" rtl="0" eaLnBrk="1" fontAlgn="base" hangingPunct="1">
        <a:spcBef>
          <a:spcPct val="0"/>
        </a:spcBef>
        <a:spcAft>
          <a:spcPct val="0"/>
        </a:spcAft>
        <a:defRPr sz="3200" b="1" i="1">
          <a:solidFill>
            <a:schemeClr val="tx2"/>
          </a:solidFill>
          <a:latin typeface="Arial" charset="0"/>
        </a:defRPr>
      </a:lvl7pPr>
      <a:lvl8pPr marL="1369425" algn="l" rtl="0" eaLnBrk="1" fontAlgn="base" hangingPunct="1">
        <a:spcBef>
          <a:spcPct val="0"/>
        </a:spcBef>
        <a:spcAft>
          <a:spcPct val="0"/>
        </a:spcAft>
        <a:defRPr sz="3200" b="1" i="1">
          <a:solidFill>
            <a:schemeClr val="tx2"/>
          </a:solidFill>
          <a:latin typeface="Arial" charset="0"/>
        </a:defRPr>
      </a:lvl8pPr>
      <a:lvl9pPr marL="1825892" algn="l" rtl="0" eaLnBrk="1" fontAlgn="base" hangingPunct="1">
        <a:spcBef>
          <a:spcPct val="0"/>
        </a:spcBef>
        <a:spcAft>
          <a:spcPct val="0"/>
        </a:spcAft>
        <a:defRPr sz="3200" b="1" i="1">
          <a:solidFill>
            <a:schemeClr val="tx2"/>
          </a:solidFill>
          <a:latin typeface="Arial" charset="0"/>
        </a:defRPr>
      </a:lvl9pPr>
    </p:titleStyle>
    <p:bodyStyle>
      <a:lvl1pPr marL="288475" indent="-288475" algn="l" rtl="0" eaLnBrk="1" fontAlgn="base" hangingPunct="1">
        <a:spcBef>
          <a:spcPct val="20000"/>
        </a:spcBef>
        <a:spcAft>
          <a:spcPct val="0"/>
        </a:spcAft>
        <a:buClr>
          <a:srgbClr val="1A77BA"/>
        </a:buClr>
        <a:buChar char="•"/>
        <a:defRPr sz="2000" baseline="0">
          <a:solidFill>
            <a:schemeClr val="tx1"/>
          </a:solidFill>
          <a:latin typeface="Swis721 BT" panose="020B0504020202020204" pitchFamily="34" charset="0"/>
          <a:ea typeface="+mn-ea"/>
          <a:cs typeface="+mn-cs"/>
        </a:defRPr>
      </a:lvl1pPr>
      <a:lvl2pPr marL="668860" indent="-266265" algn="l" rtl="0" eaLnBrk="1" fontAlgn="base" hangingPunct="1">
        <a:spcBef>
          <a:spcPct val="20000"/>
        </a:spcBef>
        <a:spcAft>
          <a:spcPct val="0"/>
        </a:spcAft>
        <a:buClr>
          <a:srgbClr val="1A77BA"/>
        </a:buClr>
        <a:buFont typeface="Arial" charset="0"/>
        <a:buChar char="−"/>
        <a:defRPr sz="1800">
          <a:solidFill>
            <a:schemeClr val="tx1"/>
          </a:solidFill>
          <a:latin typeface="Swis721 BT" panose="020B0504020202020204" pitchFamily="34" charset="0"/>
        </a:defRPr>
      </a:lvl2pPr>
      <a:lvl3pPr marL="981107" indent="-174357" algn="l" rtl="0" eaLnBrk="1" fontAlgn="base" hangingPunct="1">
        <a:spcBef>
          <a:spcPct val="20000"/>
        </a:spcBef>
        <a:spcAft>
          <a:spcPct val="0"/>
        </a:spcAft>
        <a:buClr>
          <a:srgbClr val="1A77BA"/>
        </a:buClr>
        <a:buChar char="•"/>
        <a:defRPr sz="1600">
          <a:solidFill>
            <a:schemeClr val="tx1"/>
          </a:solidFill>
          <a:latin typeface="Swis721 BT" panose="020B0504020202020204" pitchFamily="34" charset="0"/>
        </a:defRPr>
      </a:lvl3pPr>
      <a:lvl4pPr marL="1426491" indent="-266265" algn="l" rtl="0" eaLnBrk="1" fontAlgn="base" hangingPunct="1">
        <a:spcBef>
          <a:spcPct val="20000"/>
        </a:spcBef>
        <a:spcAft>
          <a:spcPct val="0"/>
        </a:spcAft>
        <a:buClr>
          <a:srgbClr val="1A77BA"/>
        </a:buClr>
        <a:buFont typeface="Arial" charset="0"/>
        <a:buChar char="−"/>
        <a:defRPr sz="1400">
          <a:solidFill>
            <a:schemeClr val="tx1"/>
          </a:solidFill>
          <a:latin typeface="Swis721 BT" panose="020B0504020202020204" pitchFamily="34" charset="0"/>
        </a:defRPr>
      </a:lvl4pPr>
      <a:lvl5pPr marL="1791026" indent="-185454" algn="l" rtl="0" eaLnBrk="1" fontAlgn="base" hangingPunct="1">
        <a:spcBef>
          <a:spcPct val="20000"/>
        </a:spcBef>
        <a:spcAft>
          <a:spcPct val="0"/>
        </a:spcAft>
        <a:buClr>
          <a:srgbClr val="1A77BA"/>
        </a:buClr>
        <a:buChar char="•"/>
        <a:defRPr sz="1400">
          <a:solidFill>
            <a:schemeClr val="tx1"/>
          </a:solidFill>
          <a:latin typeface="Swis721 BT" panose="020B0504020202020204" pitchFamily="34" charset="0"/>
        </a:defRPr>
      </a:lvl5pPr>
      <a:lvl6pPr marL="2247500" indent="-185454" algn="l" rtl="0" eaLnBrk="1" fontAlgn="base" hangingPunct="1">
        <a:spcBef>
          <a:spcPct val="20000"/>
        </a:spcBef>
        <a:spcAft>
          <a:spcPct val="0"/>
        </a:spcAft>
        <a:buClr>
          <a:schemeClr val="accent1"/>
        </a:buClr>
        <a:buChar char="•"/>
        <a:defRPr sz="2000">
          <a:solidFill>
            <a:schemeClr val="tx2"/>
          </a:solidFill>
          <a:latin typeface="+mn-lt"/>
        </a:defRPr>
      </a:lvl6pPr>
      <a:lvl7pPr marL="2703980" indent="-185454" algn="l" rtl="0" eaLnBrk="1" fontAlgn="base" hangingPunct="1">
        <a:spcBef>
          <a:spcPct val="20000"/>
        </a:spcBef>
        <a:spcAft>
          <a:spcPct val="0"/>
        </a:spcAft>
        <a:buClr>
          <a:schemeClr val="accent1"/>
        </a:buClr>
        <a:buChar char="•"/>
        <a:defRPr sz="2000">
          <a:solidFill>
            <a:schemeClr val="tx2"/>
          </a:solidFill>
          <a:latin typeface="+mn-lt"/>
        </a:defRPr>
      </a:lvl7pPr>
      <a:lvl8pPr marL="3160459" indent="-185454" algn="l" rtl="0" eaLnBrk="1" fontAlgn="base" hangingPunct="1">
        <a:spcBef>
          <a:spcPct val="20000"/>
        </a:spcBef>
        <a:spcAft>
          <a:spcPct val="0"/>
        </a:spcAft>
        <a:buClr>
          <a:schemeClr val="accent1"/>
        </a:buClr>
        <a:buChar char="•"/>
        <a:defRPr sz="2000">
          <a:solidFill>
            <a:schemeClr val="tx2"/>
          </a:solidFill>
          <a:latin typeface="+mn-lt"/>
        </a:defRPr>
      </a:lvl8pPr>
      <a:lvl9pPr marL="3616932" indent="-185454" algn="l" rtl="0" eaLnBrk="1" fontAlgn="base" hangingPunct="1">
        <a:spcBef>
          <a:spcPct val="20000"/>
        </a:spcBef>
        <a:spcAft>
          <a:spcPct val="0"/>
        </a:spcAft>
        <a:buClr>
          <a:schemeClr val="accent1"/>
        </a:buClr>
        <a:buChar char="•"/>
        <a:defRPr sz="2000">
          <a:solidFill>
            <a:schemeClr val="tx2"/>
          </a:solidFill>
          <a:latin typeface="+mn-lt"/>
        </a:defRPr>
      </a:lvl9pPr>
    </p:bodyStyle>
    <p:otherStyle>
      <a:defPPr>
        <a:defRPr lang="nl-NL"/>
      </a:defPPr>
      <a:lvl1pPr marL="0" algn="l" defTabSz="912939" rtl="0" eaLnBrk="1" latinLnBrk="0" hangingPunct="1">
        <a:defRPr sz="1800" kern="1200">
          <a:solidFill>
            <a:schemeClr val="tx1"/>
          </a:solidFill>
          <a:latin typeface="+mn-lt"/>
          <a:ea typeface="+mn-ea"/>
          <a:cs typeface="+mn-cs"/>
        </a:defRPr>
      </a:lvl1pPr>
      <a:lvl2pPr marL="456467" algn="l" defTabSz="912939" rtl="0" eaLnBrk="1" latinLnBrk="0" hangingPunct="1">
        <a:defRPr sz="1800" kern="1200">
          <a:solidFill>
            <a:schemeClr val="tx1"/>
          </a:solidFill>
          <a:latin typeface="+mn-lt"/>
          <a:ea typeface="+mn-ea"/>
          <a:cs typeface="+mn-cs"/>
        </a:defRPr>
      </a:lvl2pPr>
      <a:lvl3pPr marL="912939" algn="l" defTabSz="912939" rtl="0" eaLnBrk="1" latinLnBrk="0" hangingPunct="1">
        <a:defRPr sz="1800" kern="1200">
          <a:solidFill>
            <a:schemeClr val="tx1"/>
          </a:solidFill>
          <a:latin typeface="+mn-lt"/>
          <a:ea typeface="+mn-ea"/>
          <a:cs typeface="+mn-cs"/>
        </a:defRPr>
      </a:lvl3pPr>
      <a:lvl4pPr marL="1369425" algn="l" defTabSz="912939" rtl="0" eaLnBrk="1" latinLnBrk="0" hangingPunct="1">
        <a:defRPr sz="1800" kern="1200">
          <a:solidFill>
            <a:schemeClr val="tx1"/>
          </a:solidFill>
          <a:latin typeface="+mn-lt"/>
          <a:ea typeface="+mn-ea"/>
          <a:cs typeface="+mn-cs"/>
        </a:defRPr>
      </a:lvl4pPr>
      <a:lvl5pPr marL="1825892" algn="l" defTabSz="912939" rtl="0" eaLnBrk="1" latinLnBrk="0" hangingPunct="1">
        <a:defRPr sz="1800" kern="1200">
          <a:solidFill>
            <a:schemeClr val="tx1"/>
          </a:solidFill>
          <a:latin typeface="+mn-lt"/>
          <a:ea typeface="+mn-ea"/>
          <a:cs typeface="+mn-cs"/>
        </a:defRPr>
      </a:lvl5pPr>
      <a:lvl6pPr marL="2282376" algn="l" defTabSz="912939" rtl="0" eaLnBrk="1" latinLnBrk="0" hangingPunct="1">
        <a:defRPr sz="1800" kern="1200">
          <a:solidFill>
            <a:schemeClr val="tx1"/>
          </a:solidFill>
          <a:latin typeface="+mn-lt"/>
          <a:ea typeface="+mn-ea"/>
          <a:cs typeface="+mn-cs"/>
        </a:defRPr>
      </a:lvl6pPr>
      <a:lvl7pPr marL="2738852" algn="l" defTabSz="912939" rtl="0" eaLnBrk="1" latinLnBrk="0" hangingPunct="1">
        <a:defRPr sz="1800" kern="1200">
          <a:solidFill>
            <a:schemeClr val="tx1"/>
          </a:solidFill>
          <a:latin typeface="+mn-lt"/>
          <a:ea typeface="+mn-ea"/>
          <a:cs typeface="+mn-cs"/>
        </a:defRPr>
      </a:lvl7pPr>
      <a:lvl8pPr marL="3195327" algn="l" defTabSz="912939" rtl="0" eaLnBrk="1" latinLnBrk="0" hangingPunct="1">
        <a:defRPr sz="1800" kern="1200">
          <a:solidFill>
            <a:schemeClr val="tx1"/>
          </a:solidFill>
          <a:latin typeface="+mn-lt"/>
          <a:ea typeface="+mn-ea"/>
          <a:cs typeface="+mn-cs"/>
        </a:defRPr>
      </a:lvl8pPr>
      <a:lvl9pPr marL="3651803" algn="l" defTabSz="91293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EEEEE"/>
        </a:solidFill>
        <a:effectLst/>
      </p:bgPr>
    </p:bg>
    <p:spTree>
      <p:nvGrpSpPr>
        <p:cNvPr id="1" name=""/>
        <p:cNvGrpSpPr/>
        <p:nvPr/>
      </p:nvGrpSpPr>
      <p:grpSpPr>
        <a:xfrm>
          <a:off x="0" y="0"/>
          <a:ext cx="0" cy="0"/>
          <a:chOff x="0" y="0"/>
          <a:chExt cx="0" cy="0"/>
        </a:xfrm>
      </p:grpSpPr>
      <p:sp>
        <p:nvSpPr>
          <p:cNvPr id="11" name="Rechthoek 10"/>
          <p:cNvSpPr/>
          <p:nvPr userDrawn="1"/>
        </p:nvSpPr>
        <p:spPr bwMode="auto">
          <a:xfrm>
            <a:off x="0" y="5984875"/>
            <a:ext cx="11522075" cy="498475"/>
          </a:xfrm>
          <a:prstGeom prst="rect">
            <a:avLst/>
          </a:prstGeom>
          <a:solidFill>
            <a:schemeClr val="bg1"/>
          </a:solidFill>
          <a:ln w="9525" cap="flat" cmpd="sng" algn="ctr">
            <a:noFill/>
            <a:prstDash val="solid"/>
            <a:round/>
            <a:headEnd type="none" w="med" len="med"/>
            <a:tailEnd type="none" w="med" len="med"/>
          </a:ln>
          <a:effectLst/>
        </p:spPr>
        <p:txBody>
          <a:bodyPr vert="horz" wrap="square" lIns="91348" tIns="45673" rIns="91348" bIns="45673" numCol="1" rtlCol="0" anchor="t" anchorCtr="0" compatLnSpc="1">
            <a:prstTxWarp prst="textNoShape">
              <a:avLst/>
            </a:prstTxWarp>
          </a:bodyPr>
          <a:lstStyle/>
          <a:p>
            <a:pPr defTabSz="913385"/>
            <a:endParaRPr lang="en-US" dirty="0"/>
          </a:p>
        </p:txBody>
      </p:sp>
      <p:sp>
        <p:nvSpPr>
          <p:cNvPr id="1028" name="Rectangle 4"/>
          <p:cNvSpPr>
            <a:spLocks noGrp="1" noChangeArrowheads="1"/>
          </p:cNvSpPr>
          <p:nvPr>
            <p:ph type="body" idx="1"/>
          </p:nvPr>
        </p:nvSpPr>
        <p:spPr bwMode="auto">
          <a:xfrm>
            <a:off x="832079" y="1343069"/>
            <a:ext cx="10453461" cy="413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3" tIns="45671" rIns="91343" bIns="45671" numCol="1" anchor="t" anchorCtr="0" compatLnSpc="1">
            <a:prstTxWarp prst="textNoShape">
              <a:avLst/>
            </a:prstTxWarp>
          </a:bodyPr>
          <a:lstStyle/>
          <a:p>
            <a:pPr lvl="0"/>
            <a:r>
              <a:rPr lang="nl-NL" dirty="0"/>
              <a:t>Body </a:t>
            </a:r>
            <a:r>
              <a:rPr lang="nl-NL" dirty="0" err="1"/>
              <a:t>text</a:t>
            </a:r>
            <a:r>
              <a:rPr lang="nl-NL" dirty="0"/>
              <a:t> – Swis721 BT, 20pt</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29" name="Rectangle 5"/>
          <p:cNvSpPr>
            <a:spLocks noGrp="1" noChangeArrowheads="1"/>
          </p:cNvSpPr>
          <p:nvPr>
            <p:ph type="title"/>
          </p:nvPr>
        </p:nvSpPr>
        <p:spPr bwMode="auto">
          <a:xfrm>
            <a:off x="851128" y="44"/>
            <a:ext cx="10434410" cy="121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8" tIns="45673" rIns="91348" bIns="45673" numCol="1" anchor="ctr" anchorCtr="0" compatLnSpc="1">
            <a:prstTxWarp prst="textNoShape">
              <a:avLst/>
            </a:prstTxWarp>
          </a:bodyPr>
          <a:lstStyle/>
          <a:p>
            <a:pPr lvl="0"/>
            <a:r>
              <a:rPr lang="en-US" dirty="0"/>
              <a:t>TITLE IN CAPS – Swis721 BT, 32pt </a:t>
            </a:r>
          </a:p>
        </p:txBody>
      </p:sp>
      <p:pic>
        <p:nvPicPr>
          <p:cNvPr id="10" name="Picture 4" descr="C:\Temp\DAF logo color.png"/>
          <p:cNvPicPr>
            <a:picLocks noChangeAspect="1" noChangeArrowheads="1"/>
          </p:cNvPicPr>
          <p:nvPr userDrawn="1"/>
        </p:nvPicPr>
        <p:blipFill rotWithShape="1">
          <a:blip r:embed="rId11" cstate="print">
            <a:extLst>
              <a:ext uri="{28A0092B-C50C-407E-A947-70E740481C1C}">
                <a14:useLocalDpi xmlns:a14="http://schemas.microsoft.com/office/drawing/2010/main" val="0"/>
              </a:ext>
            </a:extLst>
          </a:blip>
          <a:srcRect r="29895" b="64026"/>
          <a:stretch/>
        </p:blipFill>
        <p:spPr bwMode="auto">
          <a:xfrm>
            <a:off x="10426280" y="6121707"/>
            <a:ext cx="821201" cy="226728"/>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userDrawn="1"/>
        </p:nvSpPr>
        <p:spPr>
          <a:xfrm>
            <a:off x="122260" y="6104267"/>
            <a:ext cx="2899381" cy="247532"/>
          </a:xfrm>
          <a:prstGeom prst="rect">
            <a:avLst/>
          </a:prstGeom>
          <a:noFill/>
        </p:spPr>
        <p:txBody>
          <a:bodyPr wrap="none" lIns="91390" tIns="45695" rIns="91390" bIns="45695" rtlCol="0">
            <a:spAutoFit/>
          </a:bodyPr>
          <a:lstStyle/>
          <a:p>
            <a:r>
              <a:rPr lang="en-US" sz="1000" b="1" dirty="0">
                <a:solidFill>
                  <a:srgbClr val="333333"/>
                </a:solidFill>
                <a:latin typeface="Swis721 BT" panose="020B0504020202020204" pitchFamily="34" charset="0"/>
              </a:rPr>
              <a:t>A PACCAR COMPANY   </a:t>
            </a:r>
            <a:r>
              <a:rPr lang="en-US" sz="1000" dirty="0">
                <a:solidFill>
                  <a:srgbClr val="333333"/>
                </a:solidFill>
                <a:latin typeface="Swis721 BT" panose="020B0504020202020204" pitchFamily="34" charset="0"/>
              </a:rPr>
              <a:t>DRIVEN BY QUALITY</a:t>
            </a:r>
          </a:p>
        </p:txBody>
      </p:sp>
    </p:spTree>
    <p:extLst>
      <p:ext uri="{BB962C8B-B14F-4D97-AF65-F5344CB8AC3E}">
        <p14:creationId xmlns:p14="http://schemas.microsoft.com/office/powerpoint/2010/main" val="1946831485"/>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lnSpc>
          <a:spcPct val="90000"/>
        </a:lnSpc>
        <a:spcBef>
          <a:spcPct val="0"/>
        </a:spcBef>
        <a:spcAft>
          <a:spcPct val="0"/>
        </a:spcAft>
        <a:defRPr sz="3200" b="0" i="0" baseline="0">
          <a:solidFill>
            <a:schemeClr val="tx1"/>
          </a:solidFill>
          <a:latin typeface="+mn-lt"/>
          <a:ea typeface="+mj-ea"/>
          <a:cs typeface="+mj-cs"/>
        </a:defRPr>
      </a:lvl1pPr>
      <a:lvl2pPr algn="l" rtl="0" eaLnBrk="1" fontAlgn="base" hangingPunct="1">
        <a:spcBef>
          <a:spcPct val="0"/>
        </a:spcBef>
        <a:spcAft>
          <a:spcPct val="0"/>
        </a:spcAft>
        <a:defRPr sz="3200" b="1" i="1">
          <a:solidFill>
            <a:schemeClr val="tx2"/>
          </a:solidFill>
          <a:latin typeface="Arial" charset="0"/>
        </a:defRPr>
      </a:lvl2pPr>
      <a:lvl3pPr algn="l" rtl="0" eaLnBrk="1" fontAlgn="base" hangingPunct="1">
        <a:spcBef>
          <a:spcPct val="0"/>
        </a:spcBef>
        <a:spcAft>
          <a:spcPct val="0"/>
        </a:spcAft>
        <a:defRPr sz="3200" b="1" i="1">
          <a:solidFill>
            <a:schemeClr val="tx2"/>
          </a:solidFill>
          <a:latin typeface="Arial" charset="0"/>
        </a:defRPr>
      </a:lvl3pPr>
      <a:lvl4pPr algn="l" rtl="0" eaLnBrk="1" fontAlgn="base" hangingPunct="1">
        <a:spcBef>
          <a:spcPct val="0"/>
        </a:spcBef>
        <a:spcAft>
          <a:spcPct val="0"/>
        </a:spcAft>
        <a:defRPr sz="3200" b="1" i="1">
          <a:solidFill>
            <a:schemeClr val="tx2"/>
          </a:solidFill>
          <a:latin typeface="Arial" charset="0"/>
        </a:defRPr>
      </a:lvl4pPr>
      <a:lvl5pPr algn="l" rtl="0" eaLnBrk="1" fontAlgn="base" hangingPunct="1">
        <a:spcBef>
          <a:spcPct val="0"/>
        </a:spcBef>
        <a:spcAft>
          <a:spcPct val="0"/>
        </a:spcAft>
        <a:defRPr sz="3200" b="1" i="1">
          <a:solidFill>
            <a:schemeClr val="tx2"/>
          </a:solidFill>
          <a:latin typeface="Arial" charset="0"/>
        </a:defRPr>
      </a:lvl5pPr>
      <a:lvl6pPr marL="456690" algn="l" rtl="0" eaLnBrk="1" fontAlgn="base" hangingPunct="1">
        <a:spcBef>
          <a:spcPct val="0"/>
        </a:spcBef>
        <a:spcAft>
          <a:spcPct val="0"/>
        </a:spcAft>
        <a:defRPr sz="3200" b="1" i="1">
          <a:solidFill>
            <a:schemeClr val="tx2"/>
          </a:solidFill>
          <a:latin typeface="Arial" charset="0"/>
        </a:defRPr>
      </a:lvl6pPr>
      <a:lvl7pPr marL="913385" algn="l" rtl="0" eaLnBrk="1" fontAlgn="base" hangingPunct="1">
        <a:spcBef>
          <a:spcPct val="0"/>
        </a:spcBef>
        <a:spcAft>
          <a:spcPct val="0"/>
        </a:spcAft>
        <a:defRPr sz="3200" b="1" i="1">
          <a:solidFill>
            <a:schemeClr val="tx2"/>
          </a:solidFill>
          <a:latin typeface="Arial" charset="0"/>
        </a:defRPr>
      </a:lvl7pPr>
      <a:lvl8pPr marL="1370101" algn="l" rtl="0" eaLnBrk="1" fontAlgn="base" hangingPunct="1">
        <a:spcBef>
          <a:spcPct val="0"/>
        </a:spcBef>
        <a:spcAft>
          <a:spcPct val="0"/>
        </a:spcAft>
        <a:defRPr sz="3200" b="1" i="1">
          <a:solidFill>
            <a:schemeClr val="tx2"/>
          </a:solidFill>
          <a:latin typeface="Arial" charset="0"/>
        </a:defRPr>
      </a:lvl8pPr>
      <a:lvl9pPr marL="1826788" algn="l" rtl="0" eaLnBrk="1" fontAlgn="base" hangingPunct="1">
        <a:spcBef>
          <a:spcPct val="0"/>
        </a:spcBef>
        <a:spcAft>
          <a:spcPct val="0"/>
        </a:spcAft>
        <a:defRPr sz="3200" b="1" i="1">
          <a:solidFill>
            <a:schemeClr val="tx2"/>
          </a:solidFill>
          <a:latin typeface="Arial" charset="0"/>
        </a:defRPr>
      </a:lvl9pPr>
    </p:titleStyle>
    <p:bodyStyle>
      <a:lvl1pPr marL="288612" indent="-288612" algn="l" rtl="0" eaLnBrk="1" fontAlgn="base" hangingPunct="1">
        <a:spcBef>
          <a:spcPct val="20000"/>
        </a:spcBef>
        <a:spcAft>
          <a:spcPct val="0"/>
        </a:spcAft>
        <a:buClr>
          <a:srgbClr val="1A77BA"/>
        </a:buClr>
        <a:buChar char="•"/>
        <a:defRPr sz="2000" baseline="0">
          <a:solidFill>
            <a:schemeClr val="tx1"/>
          </a:solidFill>
          <a:latin typeface="Swis721 BT" panose="020B0504020202020204" pitchFamily="34" charset="0"/>
          <a:ea typeface="+mn-ea"/>
          <a:cs typeface="+mn-cs"/>
        </a:defRPr>
      </a:lvl1pPr>
      <a:lvl2pPr marL="669188" indent="-266401" algn="l" rtl="0" eaLnBrk="1" fontAlgn="base" hangingPunct="1">
        <a:spcBef>
          <a:spcPct val="20000"/>
        </a:spcBef>
        <a:spcAft>
          <a:spcPct val="0"/>
        </a:spcAft>
        <a:buClr>
          <a:srgbClr val="1A77BA"/>
        </a:buClr>
        <a:buFont typeface="Arial" charset="0"/>
        <a:buChar char="−"/>
        <a:defRPr sz="1800">
          <a:solidFill>
            <a:schemeClr val="tx1"/>
          </a:solidFill>
          <a:latin typeface="Swis721 BT" panose="020B0504020202020204" pitchFamily="34" charset="0"/>
        </a:defRPr>
      </a:lvl2pPr>
      <a:lvl3pPr marL="981589" indent="-174446" algn="l" rtl="0" eaLnBrk="1" fontAlgn="base" hangingPunct="1">
        <a:spcBef>
          <a:spcPct val="20000"/>
        </a:spcBef>
        <a:spcAft>
          <a:spcPct val="0"/>
        </a:spcAft>
        <a:buClr>
          <a:srgbClr val="1A77BA"/>
        </a:buClr>
        <a:buChar char="•"/>
        <a:defRPr sz="1600">
          <a:solidFill>
            <a:schemeClr val="tx1"/>
          </a:solidFill>
          <a:latin typeface="Swis721 BT" panose="020B0504020202020204" pitchFamily="34" charset="0"/>
        </a:defRPr>
      </a:lvl3pPr>
      <a:lvl4pPr marL="1427188" indent="-266401" algn="l" rtl="0" eaLnBrk="1" fontAlgn="base" hangingPunct="1">
        <a:spcBef>
          <a:spcPct val="20000"/>
        </a:spcBef>
        <a:spcAft>
          <a:spcPct val="0"/>
        </a:spcAft>
        <a:buClr>
          <a:srgbClr val="1A77BA"/>
        </a:buClr>
        <a:buFont typeface="Arial" charset="0"/>
        <a:buChar char="−"/>
        <a:defRPr sz="1400">
          <a:solidFill>
            <a:schemeClr val="tx1"/>
          </a:solidFill>
          <a:latin typeface="Swis721 BT" panose="020B0504020202020204" pitchFamily="34" charset="0"/>
        </a:defRPr>
      </a:lvl4pPr>
      <a:lvl5pPr marL="1791907" indent="-185546" algn="l" rtl="0" eaLnBrk="1" fontAlgn="base" hangingPunct="1">
        <a:spcBef>
          <a:spcPct val="20000"/>
        </a:spcBef>
        <a:spcAft>
          <a:spcPct val="0"/>
        </a:spcAft>
        <a:buClr>
          <a:srgbClr val="1A77BA"/>
        </a:buClr>
        <a:buChar char="•"/>
        <a:defRPr sz="1400">
          <a:solidFill>
            <a:schemeClr val="tx1"/>
          </a:solidFill>
          <a:latin typeface="Swis721 BT" panose="020B0504020202020204" pitchFamily="34" charset="0"/>
        </a:defRPr>
      </a:lvl5pPr>
      <a:lvl6pPr marL="2248608" indent="-185546" algn="l" rtl="0" eaLnBrk="1" fontAlgn="base" hangingPunct="1">
        <a:spcBef>
          <a:spcPct val="20000"/>
        </a:spcBef>
        <a:spcAft>
          <a:spcPct val="0"/>
        </a:spcAft>
        <a:buClr>
          <a:schemeClr val="accent1"/>
        </a:buClr>
        <a:buChar char="•"/>
        <a:defRPr sz="2000">
          <a:solidFill>
            <a:schemeClr val="tx2"/>
          </a:solidFill>
          <a:latin typeface="+mn-lt"/>
        </a:defRPr>
      </a:lvl6pPr>
      <a:lvl7pPr marL="2705310" indent="-185546" algn="l" rtl="0" eaLnBrk="1" fontAlgn="base" hangingPunct="1">
        <a:spcBef>
          <a:spcPct val="20000"/>
        </a:spcBef>
        <a:spcAft>
          <a:spcPct val="0"/>
        </a:spcAft>
        <a:buClr>
          <a:schemeClr val="accent1"/>
        </a:buClr>
        <a:buChar char="•"/>
        <a:defRPr sz="2000">
          <a:solidFill>
            <a:schemeClr val="tx2"/>
          </a:solidFill>
          <a:latin typeface="+mn-lt"/>
        </a:defRPr>
      </a:lvl7pPr>
      <a:lvl8pPr marL="3162016" indent="-185546" algn="l" rtl="0" eaLnBrk="1" fontAlgn="base" hangingPunct="1">
        <a:spcBef>
          <a:spcPct val="20000"/>
        </a:spcBef>
        <a:spcAft>
          <a:spcPct val="0"/>
        </a:spcAft>
        <a:buClr>
          <a:schemeClr val="accent1"/>
        </a:buClr>
        <a:buChar char="•"/>
        <a:defRPr sz="2000">
          <a:solidFill>
            <a:schemeClr val="tx2"/>
          </a:solidFill>
          <a:latin typeface="+mn-lt"/>
        </a:defRPr>
      </a:lvl8pPr>
      <a:lvl9pPr marL="3618706" indent="-185546" algn="l" rtl="0" eaLnBrk="1" fontAlgn="base" hangingPunct="1">
        <a:spcBef>
          <a:spcPct val="20000"/>
        </a:spcBef>
        <a:spcAft>
          <a:spcPct val="0"/>
        </a:spcAft>
        <a:buClr>
          <a:schemeClr val="accent1"/>
        </a:buClr>
        <a:buChar char="•"/>
        <a:defRPr sz="2000">
          <a:solidFill>
            <a:schemeClr val="tx2"/>
          </a:solidFill>
          <a:latin typeface="+mn-lt"/>
        </a:defRPr>
      </a:lvl9pPr>
    </p:bodyStyle>
    <p:otherStyle>
      <a:defPPr>
        <a:defRPr lang="nl-NL"/>
      </a:defPPr>
      <a:lvl1pPr marL="0" algn="l" defTabSz="913385" rtl="0" eaLnBrk="1" latinLnBrk="0" hangingPunct="1">
        <a:defRPr sz="1800" kern="1200">
          <a:solidFill>
            <a:schemeClr val="tx1"/>
          </a:solidFill>
          <a:latin typeface="+mn-lt"/>
          <a:ea typeface="+mn-ea"/>
          <a:cs typeface="+mn-cs"/>
        </a:defRPr>
      </a:lvl1pPr>
      <a:lvl2pPr marL="456690" algn="l" defTabSz="913385" rtl="0" eaLnBrk="1" latinLnBrk="0" hangingPunct="1">
        <a:defRPr sz="1800" kern="1200">
          <a:solidFill>
            <a:schemeClr val="tx1"/>
          </a:solidFill>
          <a:latin typeface="+mn-lt"/>
          <a:ea typeface="+mn-ea"/>
          <a:cs typeface="+mn-cs"/>
        </a:defRPr>
      </a:lvl2pPr>
      <a:lvl3pPr marL="913385" algn="l" defTabSz="913385" rtl="0" eaLnBrk="1" latinLnBrk="0" hangingPunct="1">
        <a:defRPr sz="1800" kern="1200">
          <a:solidFill>
            <a:schemeClr val="tx1"/>
          </a:solidFill>
          <a:latin typeface="+mn-lt"/>
          <a:ea typeface="+mn-ea"/>
          <a:cs typeface="+mn-cs"/>
        </a:defRPr>
      </a:lvl3pPr>
      <a:lvl4pPr marL="1370101" algn="l" defTabSz="913385" rtl="0" eaLnBrk="1" latinLnBrk="0" hangingPunct="1">
        <a:defRPr sz="1800" kern="1200">
          <a:solidFill>
            <a:schemeClr val="tx1"/>
          </a:solidFill>
          <a:latin typeface="+mn-lt"/>
          <a:ea typeface="+mn-ea"/>
          <a:cs typeface="+mn-cs"/>
        </a:defRPr>
      </a:lvl4pPr>
      <a:lvl5pPr marL="1826788" algn="l" defTabSz="913385" rtl="0" eaLnBrk="1" latinLnBrk="0" hangingPunct="1">
        <a:defRPr sz="1800" kern="1200">
          <a:solidFill>
            <a:schemeClr val="tx1"/>
          </a:solidFill>
          <a:latin typeface="+mn-lt"/>
          <a:ea typeface="+mn-ea"/>
          <a:cs typeface="+mn-cs"/>
        </a:defRPr>
      </a:lvl5pPr>
      <a:lvl6pPr marL="2283496" algn="l" defTabSz="913385" rtl="0" eaLnBrk="1" latinLnBrk="0" hangingPunct="1">
        <a:defRPr sz="1800" kern="1200">
          <a:solidFill>
            <a:schemeClr val="tx1"/>
          </a:solidFill>
          <a:latin typeface="+mn-lt"/>
          <a:ea typeface="+mn-ea"/>
          <a:cs typeface="+mn-cs"/>
        </a:defRPr>
      </a:lvl6pPr>
      <a:lvl7pPr marL="2740199" algn="l" defTabSz="913385" rtl="0" eaLnBrk="1" latinLnBrk="0" hangingPunct="1">
        <a:defRPr sz="1800" kern="1200">
          <a:solidFill>
            <a:schemeClr val="tx1"/>
          </a:solidFill>
          <a:latin typeface="+mn-lt"/>
          <a:ea typeface="+mn-ea"/>
          <a:cs typeface="+mn-cs"/>
        </a:defRPr>
      </a:lvl7pPr>
      <a:lvl8pPr marL="3196893" algn="l" defTabSz="913385" rtl="0" eaLnBrk="1" latinLnBrk="0" hangingPunct="1">
        <a:defRPr sz="1800" kern="1200">
          <a:solidFill>
            <a:schemeClr val="tx1"/>
          </a:solidFill>
          <a:latin typeface="+mn-lt"/>
          <a:ea typeface="+mn-ea"/>
          <a:cs typeface="+mn-cs"/>
        </a:defRPr>
      </a:lvl8pPr>
      <a:lvl9pPr marL="3653591" algn="l" defTabSz="91338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7.xml"/><Relationship Id="rId5" Type="http://schemas.openxmlformats.org/officeDocument/2006/relationships/image" Target="../media/image23.jpg"/><Relationship Id="rId4" Type="http://schemas.openxmlformats.org/officeDocument/2006/relationships/image" Target="../media/image22.jfif"/></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4.xml"/><Relationship Id="rId7" Type="http://schemas.openxmlformats.org/officeDocument/2006/relationships/image" Target="../media/image15.jpe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14.gif"/><Relationship Id="rId5" Type="http://schemas.openxmlformats.org/officeDocument/2006/relationships/image" Target="../media/image13.png"/><Relationship Id="rId4" Type="http://schemas.openxmlformats.org/officeDocument/2006/relationships/image" Target="../media/image12.jfi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1DDF0-2944-27BB-8EEB-321DD9B8634F}"/>
              </a:ext>
            </a:extLst>
          </p:cNvPr>
          <p:cNvSpPr>
            <a:spLocks noGrp="1"/>
          </p:cNvSpPr>
          <p:nvPr>
            <p:ph type="title"/>
          </p:nvPr>
        </p:nvSpPr>
        <p:spPr/>
        <p:txBody>
          <a:bodyPr/>
          <a:lstStyle/>
          <a:p>
            <a:endParaRPr lang="en-GB"/>
          </a:p>
        </p:txBody>
      </p:sp>
      <p:pic>
        <p:nvPicPr>
          <p:cNvPr id="3" name="Tijdelijke aanduiding voor afbeelding 3" descr="Afbeelding met voertuig, transport, truck, Landvoertuig&#10;&#10;Automatisch gegenereerde beschrijving">
            <a:extLst>
              <a:ext uri="{FF2B5EF4-FFF2-40B4-BE49-F238E27FC236}">
                <a16:creationId xmlns:a16="http://schemas.microsoft.com/office/drawing/2014/main" id="{67890B92-6327-C538-87F0-D46767B91E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5" b="20311"/>
          <a:stretch/>
        </p:blipFill>
        <p:spPr>
          <a:xfrm>
            <a:off x="0" y="-10368"/>
            <a:ext cx="11522073" cy="5995243"/>
          </a:xfrm>
          <a:prstGeom prst="rect">
            <a:avLst/>
          </a:prstGeom>
        </p:spPr>
      </p:pic>
      <p:sp>
        <p:nvSpPr>
          <p:cNvPr id="4" name="Titel 1">
            <a:extLst>
              <a:ext uri="{FF2B5EF4-FFF2-40B4-BE49-F238E27FC236}">
                <a16:creationId xmlns:a16="http://schemas.microsoft.com/office/drawing/2014/main" id="{AA107919-A538-479E-20A2-0CA34521188F}"/>
              </a:ext>
            </a:extLst>
          </p:cNvPr>
          <p:cNvSpPr txBox="1">
            <a:spLocks/>
          </p:cNvSpPr>
          <p:nvPr/>
        </p:nvSpPr>
        <p:spPr bwMode="auto">
          <a:xfrm>
            <a:off x="445588" y="-11575"/>
            <a:ext cx="10530830" cy="121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0" tIns="45644" rIns="91290" bIns="45644" numCol="1" anchor="ctr" anchorCtr="0" compatLnSpc="1">
            <a:prstTxWarp prst="textNoShape">
              <a:avLst/>
            </a:prstTxWarp>
            <a:normAutofit/>
          </a:bodyPr>
          <a:lstStyle>
            <a:lvl1pPr algn="l" rtl="0" eaLnBrk="1" fontAlgn="base" hangingPunct="1">
              <a:lnSpc>
                <a:spcPct val="90000"/>
              </a:lnSpc>
              <a:spcBef>
                <a:spcPct val="0"/>
              </a:spcBef>
              <a:spcAft>
                <a:spcPct val="0"/>
              </a:spcAft>
              <a:defRPr sz="3200" b="0" i="0" baseline="0">
                <a:solidFill>
                  <a:schemeClr val="tx1"/>
                </a:solidFill>
                <a:latin typeface="+mn-lt"/>
                <a:ea typeface="+mj-ea"/>
                <a:cs typeface="+mj-cs"/>
              </a:defRPr>
            </a:lvl1pPr>
            <a:lvl2pPr algn="l" rtl="0" eaLnBrk="1" fontAlgn="base" hangingPunct="1">
              <a:spcBef>
                <a:spcPct val="0"/>
              </a:spcBef>
              <a:spcAft>
                <a:spcPct val="0"/>
              </a:spcAft>
              <a:defRPr sz="3200" b="1" i="1">
                <a:solidFill>
                  <a:schemeClr val="tx2"/>
                </a:solidFill>
                <a:latin typeface="Arial" charset="0"/>
              </a:defRPr>
            </a:lvl2pPr>
            <a:lvl3pPr algn="l" rtl="0" eaLnBrk="1" fontAlgn="base" hangingPunct="1">
              <a:spcBef>
                <a:spcPct val="0"/>
              </a:spcBef>
              <a:spcAft>
                <a:spcPct val="0"/>
              </a:spcAft>
              <a:defRPr sz="3200" b="1" i="1">
                <a:solidFill>
                  <a:schemeClr val="tx2"/>
                </a:solidFill>
                <a:latin typeface="Arial" charset="0"/>
              </a:defRPr>
            </a:lvl3pPr>
            <a:lvl4pPr algn="l" rtl="0" eaLnBrk="1" fontAlgn="base" hangingPunct="1">
              <a:spcBef>
                <a:spcPct val="0"/>
              </a:spcBef>
              <a:spcAft>
                <a:spcPct val="0"/>
              </a:spcAft>
              <a:defRPr sz="3200" b="1" i="1">
                <a:solidFill>
                  <a:schemeClr val="tx2"/>
                </a:solidFill>
                <a:latin typeface="Arial" charset="0"/>
              </a:defRPr>
            </a:lvl4pPr>
            <a:lvl5pPr algn="l" rtl="0" eaLnBrk="1" fontAlgn="base" hangingPunct="1">
              <a:spcBef>
                <a:spcPct val="0"/>
              </a:spcBef>
              <a:spcAft>
                <a:spcPct val="0"/>
              </a:spcAft>
              <a:defRPr sz="3200" b="1" i="1">
                <a:solidFill>
                  <a:schemeClr val="tx2"/>
                </a:solidFill>
                <a:latin typeface="Arial" charset="0"/>
              </a:defRPr>
            </a:lvl5pPr>
            <a:lvl6pPr marL="456409" algn="l" rtl="0" eaLnBrk="1" fontAlgn="base" hangingPunct="1">
              <a:spcBef>
                <a:spcPct val="0"/>
              </a:spcBef>
              <a:spcAft>
                <a:spcPct val="0"/>
              </a:spcAft>
              <a:defRPr sz="3200" b="1" i="1">
                <a:solidFill>
                  <a:schemeClr val="tx2"/>
                </a:solidFill>
                <a:latin typeface="Arial" charset="0"/>
              </a:defRPr>
            </a:lvl6pPr>
            <a:lvl7pPr marL="912822" algn="l" rtl="0" eaLnBrk="1" fontAlgn="base" hangingPunct="1">
              <a:spcBef>
                <a:spcPct val="0"/>
              </a:spcBef>
              <a:spcAft>
                <a:spcPct val="0"/>
              </a:spcAft>
              <a:defRPr sz="3200" b="1" i="1">
                <a:solidFill>
                  <a:schemeClr val="tx2"/>
                </a:solidFill>
                <a:latin typeface="Arial" charset="0"/>
              </a:defRPr>
            </a:lvl7pPr>
            <a:lvl8pPr marL="1369255" algn="l" rtl="0" eaLnBrk="1" fontAlgn="base" hangingPunct="1">
              <a:spcBef>
                <a:spcPct val="0"/>
              </a:spcBef>
              <a:spcAft>
                <a:spcPct val="0"/>
              </a:spcAft>
              <a:defRPr sz="3200" b="1" i="1">
                <a:solidFill>
                  <a:schemeClr val="tx2"/>
                </a:solidFill>
                <a:latin typeface="Arial" charset="0"/>
              </a:defRPr>
            </a:lvl8pPr>
            <a:lvl9pPr marL="1825656" algn="l" rtl="0" eaLnBrk="1" fontAlgn="base" hangingPunct="1">
              <a:spcBef>
                <a:spcPct val="0"/>
              </a:spcBef>
              <a:spcAft>
                <a:spcPct val="0"/>
              </a:spcAft>
              <a:defRPr sz="3200" b="1" i="1">
                <a:solidFill>
                  <a:schemeClr val="tx2"/>
                </a:solidFill>
                <a:latin typeface="Arial" charset="0"/>
              </a:defRPr>
            </a:lvl9pPr>
          </a:lstStyle>
          <a:p>
            <a:r>
              <a:rPr lang="nl-NL" b="1" kern="0" dirty="0">
                <a:solidFill>
                  <a:schemeClr val="bg1"/>
                </a:solidFill>
                <a:effectLst>
                  <a:outerShdw blurRad="38100" dist="38100" dir="2700000" algn="tl">
                    <a:srgbClr val="000000">
                      <a:alpha val="43137"/>
                    </a:srgbClr>
                  </a:outerShdw>
                </a:effectLst>
                <a:latin typeface="Inter" panose="02000503000000020004" pitchFamily="2" charset="0"/>
                <a:ea typeface="Inter" panose="02000503000000020004" pitchFamily="2" charset="0"/>
              </a:rPr>
              <a:t>Welcome</a:t>
            </a:r>
          </a:p>
        </p:txBody>
      </p:sp>
    </p:spTree>
    <p:extLst>
      <p:ext uri="{BB962C8B-B14F-4D97-AF65-F5344CB8AC3E}">
        <p14:creationId xmlns:p14="http://schemas.microsoft.com/office/powerpoint/2010/main" val="116113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A52FBDFC-2835-461F-98FD-A199E98E0F18}"/>
              </a:ext>
            </a:extLst>
          </p:cNvPr>
          <p:cNvSpPr txBox="1">
            <a:spLocks/>
          </p:cNvSpPr>
          <p:nvPr/>
        </p:nvSpPr>
        <p:spPr bwMode="auto">
          <a:xfrm>
            <a:off x="1046102" y="223034"/>
            <a:ext cx="9843386" cy="1149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321" tIns="43161" rIns="86321" bIns="43161" numCol="1" anchor="ctr" anchorCtr="0" compatLnSpc="1">
            <a:prstTxWarp prst="textNoShape">
              <a:avLst/>
            </a:prstTxWarp>
          </a:bodyPr>
          <a:lstStyle>
            <a:lvl1pPr algn="l" rtl="0" eaLnBrk="1" fontAlgn="base" hangingPunct="1">
              <a:lnSpc>
                <a:spcPct val="90000"/>
              </a:lnSpc>
              <a:spcBef>
                <a:spcPct val="0"/>
              </a:spcBef>
              <a:spcAft>
                <a:spcPct val="0"/>
              </a:spcAft>
              <a:defRPr sz="3200" b="0" i="0" baseline="0">
                <a:solidFill>
                  <a:schemeClr val="tx1"/>
                </a:solidFill>
                <a:latin typeface="+mn-lt"/>
                <a:ea typeface="+mj-ea"/>
                <a:cs typeface="+mj-cs"/>
              </a:defRPr>
            </a:lvl1pPr>
            <a:lvl2pPr algn="l" rtl="0" eaLnBrk="1" fontAlgn="base" hangingPunct="1">
              <a:spcBef>
                <a:spcPct val="0"/>
              </a:spcBef>
              <a:spcAft>
                <a:spcPct val="0"/>
              </a:spcAft>
              <a:defRPr sz="3200" b="1" i="1">
                <a:solidFill>
                  <a:schemeClr val="tx2"/>
                </a:solidFill>
                <a:latin typeface="Arial" charset="0"/>
              </a:defRPr>
            </a:lvl2pPr>
            <a:lvl3pPr algn="l" rtl="0" eaLnBrk="1" fontAlgn="base" hangingPunct="1">
              <a:spcBef>
                <a:spcPct val="0"/>
              </a:spcBef>
              <a:spcAft>
                <a:spcPct val="0"/>
              </a:spcAft>
              <a:defRPr sz="3200" b="1" i="1">
                <a:solidFill>
                  <a:schemeClr val="tx2"/>
                </a:solidFill>
                <a:latin typeface="Arial" charset="0"/>
              </a:defRPr>
            </a:lvl3pPr>
            <a:lvl4pPr algn="l" rtl="0" eaLnBrk="1" fontAlgn="base" hangingPunct="1">
              <a:spcBef>
                <a:spcPct val="0"/>
              </a:spcBef>
              <a:spcAft>
                <a:spcPct val="0"/>
              </a:spcAft>
              <a:defRPr sz="3200" b="1" i="1">
                <a:solidFill>
                  <a:schemeClr val="tx2"/>
                </a:solidFill>
                <a:latin typeface="Arial" charset="0"/>
              </a:defRPr>
            </a:lvl4pPr>
            <a:lvl5pPr algn="l" rtl="0" eaLnBrk="1" fontAlgn="base" hangingPunct="1">
              <a:spcBef>
                <a:spcPct val="0"/>
              </a:spcBef>
              <a:spcAft>
                <a:spcPct val="0"/>
              </a:spcAft>
              <a:defRPr sz="3200" b="1" i="1">
                <a:solidFill>
                  <a:schemeClr val="tx2"/>
                </a:solidFill>
                <a:latin typeface="Arial" charset="0"/>
              </a:defRPr>
            </a:lvl5pPr>
            <a:lvl6pPr marL="457200" algn="l" rtl="0" eaLnBrk="1" fontAlgn="base" hangingPunct="1">
              <a:spcBef>
                <a:spcPct val="0"/>
              </a:spcBef>
              <a:spcAft>
                <a:spcPct val="0"/>
              </a:spcAft>
              <a:defRPr sz="3200" b="1" i="1">
                <a:solidFill>
                  <a:schemeClr val="tx2"/>
                </a:solidFill>
                <a:latin typeface="Arial" charset="0"/>
              </a:defRPr>
            </a:lvl6pPr>
            <a:lvl7pPr marL="914400" algn="l" rtl="0" eaLnBrk="1" fontAlgn="base" hangingPunct="1">
              <a:spcBef>
                <a:spcPct val="0"/>
              </a:spcBef>
              <a:spcAft>
                <a:spcPct val="0"/>
              </a:spcAft>
              <a:defRPr sz="3200" b="1" i="1">
                <a:solidFill>
                  <a:schemeClr val="tx2"/>
                </a:solidFill>
                <a:latin typeface="Arial" charset="0"/>
              </a:defRPr>
            </a:lvl7pPr>
            <a:lvl8pPr marL="1371600" algn="l" rtl="0" eaLnBrk="1" fontAlgn="base" hangingPunct="1">
              <a:spcBef>
                <a:spcPct val="0"/>
              </a:spcBef>
              <a:spcAft>
                <a:spcPct val="0"/>
              </a:spcAft>
              <a:defRPr sz="3200" b="1" i="1">
                <a:solidFill>
                  <a:schemeClr val="tx2"/>
                </a:solidFill>
                <a:latin typeface="Arial" charset="0"/>
              </a:defRPr>
            </a:lvl8pPr>
            <a:lvl9pPr marL="1828800" algn="l" rtl="0" eaLnBrk="1" fontAlgn="base" hangingPunct="1">
              <a:spcBef>
                <a:spcPct val="0"/>
              </a:spcBef>
              <a:spcAft>
                <a:spcPct val="0"/>
              </a:spcAft>
              <a:defRPr sz="3200" b="1" i="1">
                <a:solidFill>
                  <a:schemeClr val="tx2"/>
                </a:solidFill>
                <a:latin typeface="Arial" charset="0"/>
              </a:defRPr>
            </a:lvl9pPr>
          </a:lstStyle>
          <a:p>
            <a:pPr defTabSz="863273">
              <a:defRPr/>
            </a:pPr>
            <a:r>
              <a:rPr lang="en-US" sz="3023" b="1" kern="0" dirty="0">
                <a:solidFill>
                  <a:srgbClr val="384F93"/>
                </a:solidFill>
                <a:latin typeface="Swis721 BT"/>
              </a:rPr>
              <a:t>What happens after the apprenticeship?</a:t>
            </a:r>
            <a:endParaRPr lang="en-US" sz="3023" b="1" kern="0" dirty="0">
              <a:solidFill>
                <a:srgbClr val="333333"/>
              </a:solidFill>
              <a:effectLst>
                <a:outerShdw blurRad="38100" dist="38100" dir="2700000" algn="tl">
                  <a:srgbClr val="000000">
                    <a:alpha val="43137"/>
                  </a:srgbClr>
                </a:outerShdw>
              </a:effectLst>
              <a:latin typeface="Swis721 BT"/>
            </a:endParaRPr>
          </a:p>
        </p:txBody>
      </p:sp>
      <p:pic>
        <p:nvPicPr>
          <p:cNvPr id="7" name="Picture 6" descr="A picture containing text&#10;&#10;Description automatically generated">
            <a:extLst>
              <a:ext uri="{FF2B5EF4-FFF2-40B4-BE49-F238E27FC236}">
                <a16:creationId xmlns:a16="http://schemas.microsoft.com/office/drawing/2014/main" id="{A15439C3-EE39-4879-B227-2F1C44289019}"/>
              </a:ext>
            </a:extLst>
          </p:cNvPr>
          <p:cNvPicPr>
            <a:picLocks noChangeAspect="1"/>
          </p:cNvPicPr>
          <p:nvPr/>
        </p:nvPicPr>
        <p:blipFill rotWithShape="1">
          <a:blip r:embed="rId4">
            <a:extLst>
              <a:ext uri="{28A0092B-C50C-407E-A947-70E740481C1C}">
                <a14:useLocalDpi xmlns:a14="http://schemas.microsoft.com/office/drawing/2010/main" val="0"/>
              </a:ext>
            </a:extLst>
          </a:blip>
          <a:srcRect l="28119" t="11542" r="27949" b="29694"/>
          <a:stretch/>
        </p:blipFill>
        <p:spPr>
          <a:xfrm>
            <a:off x="1033257" y="1565275"/>
            <a:ext cx="4517572" cy="3162300"/>
          </a:xfrm>
          <a:prstGeom prst="rect">
            <a:avLst/>
          </a:prstGeom>
        </p:spPr>
      </p:pic>
      <p:pic>
        <p:nvPicPr>
          <p:cNvPr id="8" name="Picture 7" descr="Text&#10;&#10;Description automatically generated with medium confidence">
            <a:extLst>
              <a:ext uri="{FF2B5EF4-FFF2-40B4-BE49-F238E27FC236}">
                <a16:creationId xmlns:a16="http://schemas.microsoft.com/office/drawing/2014/main" id="{65101220-8ED9-4EEE-A424-6B44CAAC34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6683" y="1565275"/>
            <a:ext cx="4290773" cy="3162300"/>
          </a:xfrm>
          <a:prstGeom prst="rect">
            <a:avLst/>
          </a:prstGeom>
        </p:spPr>
      </p:pic>
    </p:spTree>
    <p:custDataLst>
      <p:tags r:id="rId1"/>
    </p:custDataLst>
    <p:extLst>
      <p:ext uri="{BB962C8B-B14F-4D97-AF65-F5344CB8AC3E}">
        <p14:creationId xmlns:p14="http://schemas.microsoft.com/office/powerpoint/2010/main" val="2003617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jdelijke aanduiding voor afbeelding 9">
            <a:extLst>
              <a:ext uri="{FF2B5EF4-FFF2-40B4-BE49-F238E27FC236}">
                <a16:creationId xmlns:a16="http://schemas.microsoft.com/office/drawing/2014/main" id="{F12BF189-215C-4F86-8727-9A0CA05496BF}"/>
              </a:ext>
            </a:extLst>
          </p:cNvPr>
          <p:cNvPicPr>
            <a:picLocks noGrp="1" noChangeAspect="1"/>
          </p:cNvPicPr>
          <p:nvPr>
            <p:ph type="pic" sz="quarter" idx="4294967295"/>
          </p:nvPr>
        </p:nvPicPr>
        <p:blipFill rotWithShape="1">
          <a:blip r:embed="rId3" cstate="print">
            <a:extLst>
              <a:ext uri="{28A0092B-C50C-407E-A947-70E740481C1C}">
                <a14:useLocalDpi xmlns:a14="http://schemas.microsoft.com/office/drawing/2010/main" val="0"/>
              </a:ext>
            </a:extLst>
          </a:blip>
          <a:srcRect l="262" r="-262" b="2226"/>
          <a:stretch/>
        </p:blipFill>
        <p:spPr>
          <a:xfrm>
            <a:off x="-53182" y="-11112"/>
            <a:ext cx="11628437" cy="5995988"/>
          </a:xfrm>
          <a:prstGeom prst="rect">
            <a:avLst/>
          </a:prstGeom>
          <a:noFill/>
        </p:spPr>
      </p:pic>
      <p:sp>
        <p:nvSpPr>
          <p:cNvPr id="3" name="TextBox 2">
            <a:extLst>
              <a:ext uri="{FF2B5EF4-FFF2-40B4-BE49-F238E27FC236}">
                <a16:creationId xmlns:a16="http://schemas.microsoft.com/office/drawing/2014/main" id="{A63B1ADD-8A29-BA53-0F49-EB3EC0A131EA}"/>
              </a:ext>
            </a:extLst>
          </p:cNvPr>
          <p:cNvSpPr txBox="1"/>
          <p:nvPr/>
        </p:nvSpPr>
        <p:spPr>
          <a:xfrm>
            <a:off x="2131511" y="5070475"/>
            <a:ext cx="7259052" cy="584775"/>
          </a:xfrm>
          <a:prstGeom prst="rect">
            <a:avLst/>
          </a:prstGeom>
          <a:noFill/>
        </p:spPr>
        <p:txBody>
          <a:bodyPr wrap="square">
            <a:spAutoFit/>
          </a:bodyPr>
          <a:lstStyle/>
          <a:p>
            <a:pPr algn="ctr"/>
            <a:r>
              <a:rPr lang="nl-NL" sz="3200" b="1" dirty="0">
                <a:latin typeface="Inter" panose="02000503000000020004" pitchFamily="2" charset="0"/>
                <a:ea typeface="Inter" panose="02000503000000020004" pitchFamily="2" charset="0"/>
              </a:rPr>
              <a:t>Any Questions?</a:t>
            </a:r>
            <a:endParaRPr lang="en-GB" sz="3200" dirty="0">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05091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7" name="Picture 1786">
            <a:extLst>
              <a:ext uri="{FF2B5EF4-FFF2-40B4-BE49-F238E27FC236}">
                <a16:creationId xmlns:a16="http://schemas.microsoft.com/office/drawing/2014/main" id="{C8F5D1A0-9C6C-C097-6A01-AC65C008B02F}"/>
              </a:ext>
            </a:extLst>
          </p:cNvPr>
          <p:cNvPicPr>
            <a:picLocks noChangeAspect="1"/>
          </p:cNvPicPr>
          <p:nvPr/>
        </p:nvPicPr>
        <p:blipFill>
          <a:blip r:embed="rId3"/>
          <a:srcRect b="5866"/>
          <a:stretch/>
        </p:blipFill>
        <p:spPr>
          <a:xfrm>
            <a:off x="5848091" y="306872"/>
            <a:ext cx="5557320" cy="2583346"/>
          </a:xfrm>
          <a:prstGeom prst="rect">
            <a:avLst/>
          </a:prstGeom>
        </p:spPr>
      </p:pic>
      <p:sp>
        <p:nvSpPr>
          <p:cNvPr id="6" name="TextBox 5">
            <a:extLst>
              <a:ext uri="{FF2B5EF4-FFF2-40B4-BE49-F238E27FC236}">
                <a16:creationId xmlns:a16="http://schemas.microsoft.com/office/drawing/2014/main" id="{C705FCBC-89DD-5669-9A0E-89D2888DB23A}"/>
              </a:ext>
            </a:extLst>
          </p:cNvPr>
          <p:cNvSpPr txBox="1"/>
          <p:nvPr/>
        </p:nvSpPr>
        <p:spPr>
          <a:xfrm>
            <a:off x="3551237" y="4079876"/>
            <a:ext cx="533400" cy="276999"/>
          </a:xfrm>
          <a:prstGeom prst="rect">
            <a:avLst/>
          </a:prstGeom>
          <a:noFill/>
        </p:spPr>
        <p:txBody>
          <a:bodyPr wrap="square" rtlCol="0">
            <a:spAutoFit/>
          </a:bodyPr>
          <a:lstStyle/>
          <a:p>
            <a:r>
              <a:rPr lang="en-GB" sz="1200" b="1" dirty="0">
                <a:solidFill>
                  <a:schemeClr val="tx1"/>
                </a:solidFill>
              </a:rPr>
              <a:t>28%</a:t>
            </a:r>
          </a:p>
        </p:txBody>
      </p:sp>
      <p:pic>
        <p:nvPicPr>
          <p:cNvPr id="8" name="Picture 7">
            <a:extLst>
              <a:ext uri="{FF2B5EF4-FFF2-40B4-BE49-F238E27FC236}">
                <a16:creationId xmlns:a16="http://schemas.microsoft.com/office/drawing/2014/main" id="{42FD8360-687C-D2F7-DFCB-41DB072C84CE}"/>
              </a:ext>
            </a:extLst>
          </p:cNvPr>
          <p:cNvPicPr>
            <a:picLocks noChangeAspect="1"/>
          </p:cNvPicPr>
          <p:nvPr/>
        </p:nvPicPr>
        <p:blipFill>
          <a:blip r:embed="rId4"/>
          <a:stretch>
            <a:fillRect/>
          </a:stretch>
        </p:blipFill>
        <p:spPr>
          <a:xfrm>
            <a:off x="362927" y="3105316"/>
            <a:ext cx="5072790" cy="2705488"/>
          </a:xfrm>
          <a:prstGeom prst="rect">
            <a:avLst/>
          </a:prstGeom>
        </p:spPr>
      </p:pic>
      <p:pic>
        <p:nvPicPr>
          <p:cNvPr id="11" name="Picture 10">
            <a:extLst>
              <a:ext uri="{FF2B5EF4-FFF2-40B4-BE49-F238E27FC236}">
                <a16:creationId xmlns:a16="http://schemas.microsoft.com/office/drawing/2014/main" id="{04EE8A98-FA0B-BB6E-05B6-258CF7AB3C8C}"/>
              </a:ext>
            </a:extLst>
          </p:cNvPr>
          <p:cNvPicPr>
            <a:picLocks noChangeAspect="1"/>
          </p:cNvPicPr>
          <p:nvPr/>
        </p:nvPicPr>
        <p:blipFill>
          <a:blip r:embed="rId5"/>
          <a:stretch>
            <a:fillRect/>
          </a:stretch>
        </p:blipFill>
        <p:spPr>
          <a:xfrm>
            <a:off x="4313238" y="3165475"/>
            <a:ext cx="1359203" cy="1652365"/>
          </a:xfrm>
          <a:prstGeom prst="rect">
            <a:avLst/>
          </a:prstGeom>
        </p:spPr>
      </p:pic>
      <p:pic>
        <p:nvPicPr>
          <p:cNvPr id="13" name="Picture 12">
            <a:extLst>
              <a:ext uri="{FF2B5EF4-FFF2-40B4-BE49-F238E27FC236}">
                <a16:creationId xmlns:a16="http://schemas.microsoft.com/office/drawing/2014/main" id="{D37DDF9E-F7B1-42E3-89B9-4B385A09EF58}"/>
              </a:ext>
            </a:extLst>
          </p:cNvPr>
          <p:cNvPicPr>
            <a:picLocks noChangeAspect="1"/>
          </p:cNvPicPr>
          <p:nvPr/>
        </p:nvPicPr>
        <p:blipFill>
          <a:blip r:embed="rId6"/>
          <a:stretch>
            <a:fillRect/>
          </a:stretch>
        </p:blipFill>
        <p:spPr>
          <a:xfrm>
            <a:off x="328886" y="170450"/>
            <a:ext cx="5346853" cy="2783093"/>
          </a:xfrm>
          <a:prstGeom prst="rect">
            <a:avLst/>
          </a:prstGeom>
        </p:spPr>
      </p:pic>
      <p:pic>
        <p:nvPicPr>
          <p:cNvPr id="4" name="Picture 3">
            <a:extLst>
              <a:ext uri="{FF2B5EF4-FFF2-40B4-BE49-F238E27FC236}">
                <a16:creationId xmlns:a16="http://schemas.microsoft.com/office/drawing/2014/main" id="{6F54D998-0B6E-0CDE-077C-F6259246C08F}"/>
              </a:ext>
            </a:extLst>
          </p:cNvPr>
          <p:cNvPicPr>
            <a:picLocks noChangeAspect="1"/>
          </p:cNvPicPr>
          <p:nvPr/>
        </p:nvPicPr>
        <p:blipFill>
          <a:blip r:embed="rId7"/>
          <a:stretch>
            <a:fillRect/>
          </a:stretch>
        </p:blipFill>
        <p:spPr>
          <a:xfrm>
            <a:off x="5761037" y="3105317"/>
            <a:ext cx="5582526" cy="2705488"/>
          </a:xfrm>
          <a:prstGeom prst="rect">
            <a:avLst/>
          </a:prstGeom>
        </p:spPr>
      </p:pic>
    </p:spTree>
    <p:extLst>
      <p:ext uri="{BB962C8B-B14F-4D97-AF65-F5344CB8AC3E}">
        <p14:creationId xmlns:p14="http://schemas.microsoft.com/office/powerpoint/2010/main" val="178857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133147-0417-A1FE-D40B-DBCECDF5F8F1}"/>
              </a:ext>
            </a:extLst>
          </p:cNvPr>
          <p:cNvPicPr>
            <a:picLocks noChangeAspect="1"/>
          </p:cNvPicPr>
          <p:nvPr/>
        </p:nvPicPr>
        <p:blipFill>
          <a:blip r:embed="rId3"/>
          <a:stretch>
            <a:fillRect/>
          </a:stretch>
        </p:blipFill>
        <p:spPr>
          <a:xfrm>
            <a:off x="2507052" y="0"/>
            <a:ext cx="6507970" cy="6483350"/>
          </a:xfrm>
          <a:prstGeom prst="rect">
            <a:avLst/>
          </a:prstGeom>
        </p:spPr>
      </p:pic>
    </p:spTree>
    <p:extLst>
      <p:ext uri="{BB962C8B-B14F-4D97-AF65-F5344CB8AC3E}">
        <p14:creationId xmlns:p14="http://schemas.microsoft.com/office/powerpoint/2010/main" val="240588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a:extLst>
              <a:ext uri="{FF2B5EF4-FFF2-40B4-BE49-F238E27FC236}">
                <a16:creationId xmlns:a16="http://schemas.microsoft.com/office/drawing/2014/main" id="{E38AF52A-4048-4DCE-8870-FD90BE46F3F8}"/>
              </a:ext>
            </a:extLst>
          </p:cNvPr>
          <p:cNvSpPr txBox="1">
            <a:spLocks/>
          </p:cNvSpPr>
          <p:nvPr/>
        </p:nvSpPr>
        <p:spPr bwMode="auto">
          <a:xfrm>
            <a:off x="793816" y="1442084"/>
            <a:ext cx="9934444" cy="320327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5" tIns="45703" rIns="91405" bIns="45703" numCol="1" anchor="t" anchorCtr="0" compatLnSpc="1">
            <a:prstTxWarp prst="textNoShape">
              <a:avLst/>
            </a:prstTxWarp>
            <a:normAutofit/>
          </a:bodyPr>
          <a:lstStyle>
            <a:lvl1pPr marL="0" indent="0" algn="l" rtl="0" eaLnBrk="0" fontAlgn="base" hangingPunct="0">
              <a:lnSpc>
                <a:spcPct val="80000"/>
              </a:lnSpc>
              <a:spcBef>
                <a:spcPct val="20000"/>
              </a:spcBef>
              <a:spcAft>
                <a:spcPct val="0"/>
              </a:spcAft>
              <a:buClr>
                <a:schemeClr val="accent1"/>
              </a:buClr>
              <a:buFontTx/>
              <a:buNone/>
              <a:defRPr sz="2000" b="1" i="0" baseline="0">
                <a:solidFill>
                  <a:schemeClr val="tx1"/>
                </a:solidFill>
                <a:latin typeface="Swis721 BT" panose="020B0504020202020204" pitchFamily="34" charset="0"/>
                <a:ea typeface="+mn-ea"/>
                <a:cs typeface="+mn-cs"/>
              </a:defRPr>
            </a:lvl1pPr>
            <a:lvl2pPr marL="669925" indent="-266700" algn="l" rtl="0" eaLnBrk="0" fontAlgn="base" hangingPunct="0">
              <a:spcBef>
                <a:spcPct val="20000"/>
              </a:spcBef>
              <a:spcAft>
                <a:spcPct val="0"/>
              </a:spcAft>
              <a:buClr>
                <a:schemeClr val="accent1"/>
              </a:buClr>
              <a:buFont typeface="Arial" charset="0"/>
              <a:buChar char="−"/>
              <a:defRPr sz="2000">
                <a:solidFill>
                  <a:schemeClr val="tx1"/>
                </a:solidFill>
                <a:latin typeface="+mn-lt"/>
              </a:defRPr>
            </a:lvl2pPr>
            <a:lvl3pPr marL="982663" indent="-174625" algn="l" rtl="0" eaLnBrk="0" fontAlgn="base" hangingPunct="0">
              <a:spcBef>
                <a:spcPct val="20000"/>
              </a:spcBef>
              <a:spcAft>
                <a:spcPct val="0"/>
              </a:spcAft>
              <a:buClr>
                <a:schemeClr val="accent1"/>
              </a:buClr>
              <a:buChar char="•"/>
              <a:defRPr sz="2000">
                <a:solidFill>
                  <a:schemeClr val="tx1"/>
                </a:solidFill>
                <a:latin typeface="+mn-lt"/>
              </a:defRPr>
            </a:lvl3pPr>
            <a:lvl4pPr marL="1428750" indent="-266700" algn="l" rtl="0" eaLnBrk="0" fontAlgn="base" hangingPunct="0">
              <a:spcBef>
                <a:spcPct val="20000"/>
              </a:spcBef>
              <a:spcAft>
                <a:spcPct val="0"/>
              </a:spcAft>
              <a:buClr>
                <a:schemeClr val="accent1"/>
              </a:buClr>
              <a:buFont typeface="Arial" charset="0"/>
              <a:buChar char="−"/>
              <a:defRPr sz="2000">
                <a:solidFill>
                  <a:schemeClr val="tx1"/>
                </a:solidFill>
                <a:latin typeface="+mn-lt"/>
              </a:defRPr>
            </a:lvl4pPr>
            <a:lvl5pPr marL="1793875" indent="-185738" algn="l" rtl="0" eaLnBrk="0" fontAlgn="base" hangingPunct="0">
              <a:spcBef>
                <a:spcPct val="20000"/>
              </a:spcBef>
              <a:spcAft>
                <a:spcPct val="0"/>
              </a:spcAft>
              <a:buClr>
                <a:schemeClr val="accent1"/>
              </a:buClr>
              <a:buChar char="•"/>
              <a:defRPr sz="2000">
                <a:solidFill>
                  <a:schemeClr val="tx1"/>
                </a:solidFill>
                <a:latin typeface="+mn-lt"/>
              </a:defRPr>
            </a:lvl5pPr>
            <a:lvl6pPr marL="2251075" indent="-185738" algn="l" rtl="0" fontAlgn="base">
              <a:spcBef>
                <a:spcPct val="20000"/>
              </a:spcBef>
              <a:spcAft>
                <a:spcPct val="0"/>
              </a:spcAft>
              <a:buClr>
                <a:schemeClr val="accent1"/>
              </a:buClr>
              <a:buChar char="•"/>
              <a:defRPr sz="2000">
                <a:solidFill>
                  <a:schemeClr val="tx2"/>
                </a:solidFill>
                <a:latin typeface="+mn-lt"/>
              </a:defRPr>
            </a:lvl6pPr>
            <a:lvl7pPr marL="2708275" indent="-185738" algn="l" rtl="0" fontAlgn="base">
              <a:spcBef>
                <a:spcPct val="20000"/>
              </a:spcBef>
              <a:spcAft>
                <a:spcPct val="0"/>
              </a:spcAft>
              <a:buClr>
                <a:schemeClr val="accent1"/>
              </a:buClr>
              <a:buChar char="•"/>
              <a:defRPr sz="2000">
                <a:solidFill>
                  <a:schemeClr val="tx2"/>
                </a:solidFill>
                <a:latin typeface="+mn-lt"/>
              </a:defRPr>
            </a:lvl7pPr>
            <a:lvl8pPr marL="3165475" indent="-185738" algn="l" rtl="0" fontAlgn="base">
              <a:spcBef>
                <a:spcPct val="20000"/>
              </a:spcBef>
              <a:spcAft>
                <a:spcPct val="0"/>
              </a:spcAft>
              <a:buClr>
                <a:schemeClr val="accent1"/>
              </a:buClr>
              <a:buChar char="•"/>
              <a:defRPr sz="2000">
                <a:solidFill>
                  <a:schemeClr val="tx2"/>
                </a:solidFill>
                <a:latin typeface="+mn-lt"/>
              </a:defRPr>
            </a:lvl8pPr>
            <a:lvl9pPr marL="3622675" indent="-185738" algn="l" rtl="0" fontAlgn="base">
              <a:spcBef>
                <a:spcPct val="20000"/>
              </a:spcBef>
              <a:spcAft>
                <a:spcPct val="0"/>
              </a:spcAft>
              <a:buClr>
                <a:schemeClr val="accent1"/>
              </a:buClr>
              <a:buChar char="•"/>
              <a:defRPr sz="2000">
                <a:solidFill>
                  <a:schemeClr val="tx2"/>
                </a:solidFill>
                <a:latin typeface="+mn-lt"/>
              </a:defRPr>
            </a:lvl9pPr>
          </a:lstStyle>
          <a:p>
            <a:pPr marL="342807" indent="-342807">
              <a:buFont typeface="Arial" panose="020B0604020202020204" pitchFamily="34" charset="0"/>
              <a:buChar char="•"/>
            </a:pPr>
            <a:r>
              <a:rPr lang="en-GB" sz="2400" b="0" dirty="0"/>
              <a:t>Variety of approved Government Apprenticeship Schemes</a:t>
            </a:r>
            <a:br>
              <a:rPr lang="en-GB" sz="2400" b="0" dirty="0"/>
            </a:br>
            <a:endParaRPr lang="en-GB" sz="2022" b="0" dirty="0"/>
          </a:p>
          <a:p>
            <a:pPr marL="342807" indent="-342807">
              <a:buFont typeface="Arial" panose="020B0604020202020204" pitchFamily="34" charset="0"/>
              <a:buChar char="•"/>
            </a:pPr>
            <a:r>
              <a:rPr lang="en-GB" sz="2400" b="0" dirty="0"/>
              <a:t>Preston’s College, </a:t>
            </a:r>
            <a:r>
              <a:rPr lang="en-GB" sz="2400" b="0" dirty="0" err="1"/>
              <a:t>ULan</a:t>
            </a:r>
            <a:r>
              <a:rPr lang="en-GB" sz="2400" b="0" dirty="0"/>
              <a:t>, Runshaw, Blackpool College, Training 2000 &amp; Leeds Trinity University, </a:t>
            </a:r>
            <a:br>
              <a:rPr lang="en-GB" sz="2400" b="0" dirty="0"/>
            </a:br>
            <a:endParaRPr lang="en-GB" sz="2400" b="0" dirty="0"/>
          </a:p>
          <a:p>
            <a:pPr marL="342807" indent="-342807">
              <a:buFont typeface="Arial" panose="020B0604020202020204" pitchFamily="34" charset="0"/>
              <a:buChar char="•"/>
            </a:pPr>
            <a:r>
              <a:rPr lang="en-GB" sz="2400" b="0" dirty="0"/>
              <a:t>Regular communication with the college</a:t>
            </a:r>
            <a:br>
              <a:rPr lang="en-GB" sz="2400" b="0" dirty="0"/>
            </a:br>
            <a:endParaRPr lang="en-GB" sz="2400" b="0" dirty="0"/>
          </a:p>
          <a:p>
            <a:pPr marL="342807" indent="-342807">
              <a:buFont typeface="Arial" panose="020B0604020202020204" pitchFamily="34" charset="0"/>
              <a:buChar char="•"/>
            </a:pPr>
            <a:r>
              <a:rPr lang="en-GB" sz="2400" b="0" dirty="0"/>
              <a:t>Structured workplace rotations to ensure a wide-breadth of experience</a:t>
            </a:r>
          </a:p>
          <a:p>
            <a:endParaRPr lang="en-GB" sz="2400" b="0" kern="0" dirty="0"/>
          </a:p>
        </p:txBody>
      </p:sp>
      <p:sp>
        <p:nvSpPr>
          <p:cNvPr id="3" name="Titel 1">
            <a:extLst>
              <a:ext uri="{FF2B5EF4-FFF2-40B4-BE49-F238E27FC236}">
                <a16:creationId xmlns:a16="http://schemas.microsoft.com/office/drawing/2014/main" id="{35F47043-D3BF-49DD-AA1B-E8A8CD1CADF8}"/>
              </a:ext>
            </a:extLst>
          </p:cNvPr>
          <p:cNvSpPr txBox="1">
            <a:spLocks/>
          </p:cNvSpPr>
          <p:nvPr/>
        </p:nvSpPr>
        <p:spPr bwMode="auto">
          <a:xfrm>
            <a:off x="1046102" y="223034"/>
            <a:ext cx="9843386" cy="1149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321" tIns="43161" rIns="86321" bIns="43161" numCol="1" anchor="ctr" anchorCtr="0" compatLnSpc="1">
            <a:prstTxWarp prst="textNoShape">
              <a:avLst/>
            </a:prstTxWarp>
          </a:bodyPr>
          <a:lstStyle>
            <a:lvl1pPr algn="l" rtl="0" eaLnBrk="1" fontAlgn="base" hangingPunct="1">
              <a:lnSpc>
                <a:spcPct val="90000"/>
              </a:lnSpc>
              <a:spcBef>
                <a:spcPct val="0"/>
              </a:spcBef>
              <a:spcAft>
                <a:spcPct val="0"/>
              </a:spcAft>
              <a:defRPr sz="3200" b="0" i="0" baseline="0">
                <a:solidFill>
                  <a:schemeClr val="tx1"/>
                </a:solidFill>
                <a:latin typeface="+mn-lt"/>
                <a:ea typeface="+mj-ea"/>
                <a:cs typeface="+mj-cs"/>
              </a:defRPr>
            </a:lvl1pPr>
            <a:lvl2pPr algn="l" rtl="0" eaLnBrk="1" fontAlgn="base" hangingPunct="1">
              <a:spcBef>
                <a:spcPct val="0"/>
              </a:spcBef>
              <a:spcAft>
                <a:spcPct val="0"/>
              </a:spcAft>
              <a:defRPr sz="3200" b="1" i="1">
                <a:solidFill>
                  <a:schemeClr val="tx2"/>
                </a:solidFill>
                <a:latin typeface="Arial" charset="0"/>
              </a:defRPr>
            </a:lvl2pPr>
            <a:lvl3pPr algn="l" rtl="0" eaLnBrk="1" fontAlgn="base" hangingPunct="1">
              <a:spcBef>
                <a:spcPct val="0"/>
              </a:spcBef>
              <a:spcAft>
                <a:spcPct val="0"/>
              </a:spcAft>
              <a:defRPr sz="3200" b="1" i="1">
                <a:solidFill>
                  <a:schemeClr val="tx2"/>
                </a:solidFill>
                <a:latin typeface="Arial" charset="0"/>
              </a:defRPr>
            </a:lvl3pPr>
            <a:lvl4pPr algn="l" rtl="0" eaLnBrk="1" fontAlgn="base" hangingPunct="1">
              <a:spcBef>
                <a:spcPct val="0"/>
              </a:spcBef>
              <a:spcAft>
                <a:spcPct val="0"/>
              </a:spcAft>
              <a:defRPr sz="3200" b="1" i="1">
                <a:solidFill>
                  <a:schemeClr val="tx2"/>
                </a:solidFill>
                <a:latin typeface="Arial" charset="0"/>
              </a:defRPr>
            </a:lvl4pPr>
            <a:lvl5pPr algn="l" rtl="0" eaLnBrk="1" fontAlgn="base" hangingPunct="1">
              <a:spcBef>
                <a:spcPct val="0"/>
              </a:spcBef>
              <a:spcAft>
                <a:spcPct val="0"/>
              </a:spcAft>
              <a:defRPr sz="3200" b="1" i="1">
                <a:solidFill>
                  <a:schemeClr val="tx2"/>
                </a:solidFill>
                <a:latin typeface="Arial" charset="0"/>
              </a:defRPr>
            </a:lvl5pPr>
            <a:lvl6pPr marL="457200" algn="l" rtl="0" eaLnBrk="1" fontAlgn="base" hangingPunct="1">
              <a:spcBef>
                <a:spcPct val="0"/>
              </a:spcBef>
              <a:spcAft>
                <a:spcPct val="0"/>
              </a:spcAft>
              <a:defRPr sz="3200" b="1" i="1">
                <a:solidFill>
                  <a:schemeClr val="tx2"/>
                </a:solidFill>
                <a:latin typeface="Arial" charset="0"/>
              </a:defRPr>
            </a:lvl6pPr>
            <a:lvl7pPr marL="914400" algn="l" rtl="0" eaLnBrk="1" fontAlgn="base" hangingPunct="1">
              <a:spcBef>
                <a:spcPct val="0"/>
              </a:spcBef>
              <a:spcAft>
                <a:spcPct val="0"/>
              </a:spcAft>
              <a:defRPr sz="3200" b="1" i="1">
                <a:solidFill>
                  <a:schemeClr val="tx2"/>
                </a:solidFill>
                <a:latin typeface="Arial" charset="0"/>
              </a:defRPr>
            </a:lvl7pPr>
            <a:lvl8pPr marL="1371600" algn="l" rtl="0" eaLnBrk="1" fontAlgn="base" hangingPunct="1">
              <a:spcBef>
                <a:spcPct val="0"/>
              </a:spcBef>
              <a:spcAft>
                <a:spcPct val="0"/>
              </a:spcAft>
              <a:defRPr sz="3200" b="1" i="1">
                <a:solidFill>
                  <a:schemeClr val="tx2"/>
                </a:solidFill>
                <a:latin typeface="Arial" charset="0"/>
              </a:defRPr>
            </a:lvl8pPr>
            <a:lvl9pPr marL="1828800" algn="l" rtl="0" eaLnBrk="1" fontAlgn="base" hangingPunct="1">
              <a:spcBef>
                <a:spcPct val="0"/>
              </a:spcBef>
              <a:spcAft>
                <a:spcPct val="0"/>
              </a:spcAft>
              <a:defRPr sz="3200" b="1" i="1">
                <a:solidFill>
                  <a:schemeClr val="tx2"/>
                </a:solidFill>
                <a:latin typeface="Arial" charset="0"/>
              </a:defRPr>
            </a:lvl9pPr>
          </a:lstStyle>
          <a:p>
            <a:pPr defTabSz="863273">
              <a:defRPr/>
            </a:pPr>
            <a:r>
              <a:rPr lang="en-US" sz="3023" b="1" kern="0" dirty="0">
                <a:solidFill>
                  <a:srgbClr val="384F93"/>
                </a:solidFill>
                <a:latin typeface="Swis721 BT"/>
              </a:rPr>
              <a:t>Our Apprenticeship Scheme</a:t>
            </a:r>
            <a:endParaRPr lang="en-US" sz="3023" b="1" kern="0" dirty="0">
              <a:solidFill>
                <a:srgbClr val="333333"/>
              </a:solidFill>
              <a:effectLst>
                <a:outerShdw blurRad="38100" dist="38100" dir="2700000" algn="tl">
                  <a:srgbClr val="000000">
                    <a:alpha val="43137"/>
                  </a:srgbClr>
                </a:outerShdw>
              </a:effectLst>
              <a:latin typeface="Swis721 BT"/>
            </a:endParaRPr>
          </a:p>
        </p:txBody>
      </p:sp>
      <p:pic>
        <p:nvPicPr>
          <p:cNvPr id="4" name="Picture 3" descr="A picture containing text, clipart&#10;&#10;Description automatically generated">
            <a:extLst>
              <a:ext uri="{FF2B5EF4-FFF2-40B4-BE49-F238E27FC236}">
                <a16:creationId xmlns:a16="http://schemas.microsoft.com/office/drawing/2014/main" id="{49F47AAC-8C19-4C88-8A24-3287CC960E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3310" y="4894870"/>
            <a:ext cx="2260305" cy="686277"/>
          </a:xfrm>
          <a:prstGeom prst="rect">
            <a:avLst/>
          </a:prstGeom>
        </p:spPr>
      </p:pic>
      <p:pic>
        <p:nvPicPr>
          <p:cNvPr id="5" name="Picture 4" descr="Text&#10;&#10;Description automatically generated">
            <a:extLst>
              <a:ext uri="{FF2B5EF4-FFF2-40B4-BE49-F238E27FC236}">
                <a16:creationId xmlns:a16="http://schemas.microsoft.com/office/drawing/2014/main" id="{A50AD9A4-563C-4DDD-A7E8-8DF917505D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545" y="4856573"/>
            <a:ext cx="1519414" cy="873032"/>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F12579F3-AED7-4220-ADD9-785B6ECDF2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2165" y="4816999"/>
            <a:ext cx="1904358" cy="952180"/>
          </a:xfrm>
          <a:prstGeom prst="rect">
            <a:avLst/>
          </a:prstGeom>
        </p:spPr>
      </p:pic>
      <p:pic>
        <p:nvPicPr>
          <p:cNvPr id="1026" name="Picture 2" descr="Blackpool and The Fylde College | EAUC">
            <a:extLst>
              <a:ext uri="{FF2B5EF4-FFF2-40B4-BE49-F238E27FC236}">
                <a16:creationId xmlns:a16="http://schemas.microsoft.com/office/drawing/2014/main" id="{F0724466-2514-FFB3-DA5C-8292F4D073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68810" y="4752545"/>
            <a:ext cx="2024063" cy="10810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Welcome to the University of Lancashire">
            <a:extLst>
              <a:ext uri="{FF2B5EF4-FFF2-40B4-BE49-F238E27FC236}">
                <a16:creationId xmlns:a16="http://schemas.microsoft.com/office/drawing/2014/main" id="{97FA7BD4-8E31-5E78-6AF3-56CD6BBFDA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72091" y="5044889"/>
            <a:ext cx="2024063" cy="65923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5233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8C05D9-F7EA-5048-2337-C7C71C36DF41}"/>
              </a:ext>
            </a:extLst>
          </p:cNvPr>
          <p:cNvPicPr>
            <a:picLocks noChangeAspect="1"/>
          </p:cNvPicPr>
          <p:nvPr/>
        </p:nvPicPr>
        <p:blipFill>
          <a:blip r:embed="rId4"/>
          <a:stretch>
            <a:fillRect/>
          </a:stretch>
        </p:blipFill>
        <p:spPr>
          <a:xfrm>
            <a:off x="25417" y="0"/>
            <a:ext cx="11496658" cy="6481545"/>
          </a:xfrm>
          <a:prstGeom prst="rect">
            <a:avLst/>
          </a:prstGeom>
        </p:spPr>
      </p:pic>
    </p:spTree>
    <p:custDataLst>
      <p:tags r:id="rId1"/>
    </p:custDataLst>
    <p:extLst>
      <p:ext uri="{BB962C8B-B14F-4D97-AF65-F5344CB8AC3E}">
        <p14:creationId xmlns:p14="http://schemas.microsoft.com/office/powerpoint/2010/main" val="1748970422"/>
      </p:ext>
    </p:extLst>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404E1-E565-1437-3898-50DB61DE2448}"/>
            </a:ext>
          </a:extLst>
        </p:cNvPr>
        <p:cNvGrpSpPr/>
        <p:nvPr/>
      </p:nvGrpSpPr>
      <p:grpSpPr>
        <a:xfrm>
          <a:off x="0" y="0"/>
          <a:ext cx="0" cy="0"/>
          <a:chOff x="0" y="0"/>
          <a:chExt cx="0" cy="0"/>
        </a:xfrm>
      </p:grpSpPr>
      <p:pic>
        <p:nvPicPr>
          <p:cNvPr id="5" name="Picture 4" descr="A screenshot of a computer screen&#10;&#10;AI-generated content may be incorrect.">
            <a:extLst>
              <a:ext uri="{FF2B5EF4-FFF2-40B4-BE49-F238E27FC236}">
                <a16:creationId xmlns:a16="http://schemas.microsoft.com/office/drawing/2014/main" id="{1766B6D9-6548-149C-9019-A64CD37098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363" y="-487363"/>
            <a:ext cx="12996335" cy="7310438"/>
          </a:xfrm>
          <a:prstGeom prst="rect">
            <a:avLst/>
          </a:prstGeom>
        </p:spPr>
      </p:pic>
      <p:sp>
        <p:nvSpPr>
          <p:cNvPr id="2" name="Title 1">
            <a:extLst>
              <a:ext uri="{FF2B5EF4-FFF2-40B4-BE49-F238E27FC236}">
                <a16:creationId xmlns:a16="http://schemas.microsoft.com/office/drawing/2014/main" id="{608EE44A-9510-5E71-197A-A4EFEF58E0B3}"/>
              </a:ext>
            </a:extLst>
          </p:cNvPr>
          <p:cNvSpPr>
            <a:spLocks noGrp="1"/>
          </p:cNvSpPr>
          <p:nvPr>
            <p:ph type="title"/>
          </p:nvPr>
        </p:nvSpPr>
        <p:spPr>
          <a:xfrm>
            <a:off x="851128" y="54"/>
            <a:ext cx="10434410" cy="1217613"/>
          </a:xfrm>
        </p:spPr>
        <p:txBody>
          <a:bodyPr vert="horz" wrap="square" lIns="91290" tIns="45644" rIns="91290" bIns="45644" numCol="1" anchor="ctr" anchorCtr="0" compatLnSpc="1">
            <a:prstTxWarp prst="textNoShape">
              <a:avLst/>
            </a:prstTxWarp>
            <a:normAutofit/>
          </a:bodyPr>
          <a:lstStyle/>
          <a:p>
            <a:r>
              <a:rPr lang="en-US" b="1" dirty="0">
                <a:solidFill>
                  <a:srgbClr val="384F93"/>
                </a:solidFill>
                <a:latin typeface="Swis721 BT"/>
              </a:rPr>
              <a:t>Intake</a:t>
            </a:r>
            <a:r>
              <a:rPr lang="en-US" kern="0" dirty="0"/>
              <a:t> </a:t>
            </a:r>
            <a:r>
              <a:rPr lang="en-US" b="1" dirty="0">
                <a:solidFill>
                  <a:srgbClr val="384F93"/>
                </a:solidFill>
                <a:latin typeface="Swis721 BT"/>
              </a:rPr>
              <a:t>Process</a:t>
            </a:r>
            <a:endParaRPr lang="en-GB" b="1" dirty="0">
              <a:solidFill>
                <a:srgbClr val="384F93"/>
              </a:solidFill>
              <a:latin typeface="Swis721 BT"/>
            </a:endParaRPr>
          </a:p>
        </p:txBody>
      </p:sp>
    </p:spTree>
    <p:custDataLst>
      <p:tags r:id="rId1"/>
    </p:custDataLst>
    <p:extLst>
      <p:ext uri="{BB962C8B-B14F-4D97-AF65-F5344CB8AC3E}">
        <p14:creationId xmlns:p14="http://schemas.microsoft.com/office/powerpoint/2010/main" val="1747165638"/>
      </p:ext>
    </p:extLst>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7396D-9E90-DF0E-13F3-F8BE2877BFF8}"/>
            </a:ext>
          </a:extLst>
        </p:cNvPr>
        <p:cNvGrpSpPr/>
        <p:nvPr/>
      </p:nvGrpSpPr>
      <p:grpSpPr>
        <a:xfrm>
          <a:off x="0" y="0"/>
          <a:ext cx="0" cy="0"/>
          <a:chOff x="0" y="0"/>
          <a:chExt cx="0" cy="0"/>
        </a:xfrm>
      </p:grpSpPr>
      <p:pic>
        <p:nvPicPr>
          <p:cNvPr id="3" name="Picture 2" descr="A screenshot of a cell phone&#10;&#10;AI-generated content may be incorrect.">
            <a:extLst>
              <a:ext uri="{FF2B5EF4-FFF2-40B4-BE49-F238E27FC236}">
                <a16:creationId xmlns:a16="http://schemas.microsoft.com/office/drawing/2014/main" id="{0BBF3DC9-5EA8-C129-1DBD-89EB1C9B3AAF}"/>
              </a:ext>
            </a:extLst>
          </p:cNvPr>
          <p:cNvPicPr>
            <a:picLocks noChangeAspect="1"/>
          </p:cNvPicPr>
          <p:nvPr/>
        </p:nvPicPr>
        <p:blipFill>
          <a:blip r:embed="rId4">
            <a:extLst>
              <a:ext uri="{28A0092B-C50C-407E-A947-70E740481C1C}">
                <a14:useLocalDpi xmlns:a14="http://schemas.microsoft.com/office/drawing/2010/main" val="0"/>
              </a:ext>
            </a:extLst>
          </a:blip>
          <a:srcRect b="7674"/>
          <a:stretch/>
        </p:blipFill>
        <p:spPr>
          <a:xfrm>
            <a:off x="0" y="1092"/>
            <a:ext cx="11522075" cy="5983784"/>
          </a:xfrm>
          <a:prstGeom prst="rect">
            <a:avLst/>
          </a:prstGeom>
        </p:spPr>
      </p:pic>
    </p:spTree>
    <p:custDataLst>
      <p:tags r:id="rId1"/>
    </p:custDataLst>
    <p:extLst>
      <p:ext uri="{BB962C8B-B14F-4D97-AF65-F5344CB8AC3E}">
        <p14:creationId xmlns:p14="http://schemas.microsoft.com/office/powerpoint/2010/main" val="2357177657"/>
      </p:ext>
    </p:extLst>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DD5EED5-F5A6-4CB0-82A2-66866B4018AE}"/>
              </a:ext>
            </a:extLst>
          </p:cNvPr>
          <p:cNvSpPr txBox="1"/>
          <p:nvPr/>
        </p:nvSpPr>
        <p:spPr>
          <a:xfrm>
            <a:off x="427037" y="1370067"/>
            <a:ext cx="9601200" cy="830997"/>
          </a:xfrm>
          <a:prstGeom prst="rect">
            <a:avLst/>
          </a:prstGeom>
          <a:noFill/>
        </p:spPr>
        <p:txBody>
          <a:bodyPr wrap="square">
            <a:spAutoFit/>
          </a:bodyPr>
          <a:lstStyle/>
          <a:p>
            <a:endParaRPr lang="en-GB" sz="2400" dirty="0">
              <a:solidFill>
                <a:schemeClr val="tx1"/>
              </a:solidFill>
              <a:latin typeface="Swis721 BT (Body)"/>
            </a:endParaRPr>
          </a:p>
          <a:p>
            <a:endParaRPr lang="en-GB" sz="2400" dirty="0">
              <a:solidFill>
                <a:schemeClr val="tx1"/>
              </a:solidFill>
              <a:latin typeface="Swis721 BT (Body)"/>
            </a:endParaRPr>
          </a:p>
        </p:txBody>
      </p:sp>
      <p:pic>
        <p:nvPicPr>
          <p:cNvPr id="2" name="Picture 1" descr="A poster with blue circles and white text&#10;&#10;AI-generated content may be incorrect.">
            <a:extLst>
              <a:ext uri="{FF2B5EF4-FFF2-40B4-BE49-F238E27FC236}">
                <a16:creationId xmlns:a16="http://schemas.microsoft.com/office/drawing/2014/main" id="{F6AA42CC-8501-2761-1DB6-8AE6D539A6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9355" y="0"/>
            <a:ext cx="8243363" cy="5994640"/>
          </a:xfrm>
          <a:prstGeom prst="rect">
            <a:avLst/>
          </a:prstGeom>
        </p:spPr>
      </p:pic>
    </p:spTree>
    <p:custDataLst>
      <p:tags r:id="rId1"/>
    </p:custDataLst>
    <p:extLst>
      <p:ext uri="{BB962C8B-B14F-4D97-AF65-F5344CB8AC3E}">
        <p14:creationId xmlns:p14="http://schemas.microsoft.com/office/powerpoint/2010/main" val="614346208"/>
      </p:ext>
    </p:extLst>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F734B4-FD35-3B1D-0541-9A9B6187F50F}"/>
              </a:ext>
            </a:extLst>
          </p:cNvPr>
          <p:cNvPicPr>
            <a:picLocks noChangeAspect="1"/>
          </p:cNvPicPr>
          <p:nvPr/>
        </p:nvPicPr>
        <p:blipFill>
          <a:blip r:embed="rId2"/>
          <a:stretch>
            <a:fillRect/>
          </a:stretch>
        </p:blipFill>
        <p:spPr>
          <a:xfrm>
            <a:off x="1950750" y="155145"/>
            <a:ext cx="7620574" cy="5715430"/>
          </a:xfrm>
          <a:prstGeom prst="rect">
            <a:avLst/>
          </a:prstGeom>
        </p:spPr>
      </p:pic>
    </p:spTree>
    <p:extLst>
      <p:ext uri="{BB962C8B-B14F-4D97-AF65-F5344CB8AC3E}">
        <p14:creationId xmlns:p14="http://schemas.microsoft.com/office/powerpoint/2010/main" val="203956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DAF POWERPOINT TEMPLATES&amp;quot;&quot;/&gt;&lt;property id=&quot;20307&quot; value=&quot;263&quot;/&gt;&lt;/object&gt;&lt;object type=&quot;3&quot; unique_id=&quot;10005&quot;&gt;&lt;property id=&quot;20148&quot; value=&quot;5&quot;/&gt;&lt;property id=&quot;20300&quot; value=&quot;Slide 2 - &amp;quot;USE OF FONTS&amp;quot;&quot;/&gt;&lt;property id=&quot;20307&quot; value=&quot;631&quot;/&gt;&lt;/object&gt;&lt;object type=&quot;3&quot; unique_id=&quot;10006&quot;&gt;&lt;property id=&quot;20148&quot; value=&quot;5&quot;/&gt;&lt;property id=&quot;20300&quot; value=&quot;Slide 3 - &amp;quot;USE OF COLORS&amp;quot;&quot;/&gt;&lt;property id=&quot;20307&quot; value=&quot;644&quot;/&gt;&lt;/object&gt;&lt;object type=&quot;3&quot; unique_id=&quot;10007&quot;&gt;&lt;property id=&quot;20148&quot; value=&quot;5&quot;/&gt;&lt;property id=&quot;20300&quot; value=&quot;Slide 4 - &amp;quot;USE OF PICTURES&amp;quot;&quot;/&gt;&lt;property id=&quot;20307&quot; value=&quot;647&quot;/&gt;&lt;/object&gt;&lt;object type=&quot;3&quot; unique_id=&quot;10008&quot;&gt;&lt;property id=&quot;20148&quot; value=&quot;5&quot;/&gt;&lt;property id=&quot;20300&quot; value=&quot;Slide 5 - &amp;quot;DIFFERENT TYPES OF ‘SLIDE MASTERS’&amp;quot;&quot;/&gt;&lt;property id=&quot;20307&quot; value=&quot;638&quot;/&gt;&lt;/object&gt;&lt;object type=&quot;3&quot; unique_id=&quot;10009&quot;&gt;&lt;property id=&quot;20148&quot; value=&quot;5&quot;/&gt;&lt;property id=&quot;20300&quot; value=&quot;Slide 6 - &amp;quot;DIFFERENT TYPES OF ‘SLIDE MASTERS’&amp;quot;&quot;/&gt;&lt;property id=&quot;20307&quot; value=&quot;642&quot;/&gt;&lt;/object&gt;&lt;object type=&quot;3&quot; unique_id=&quot;10010&quot;&gt;&lt;property id=&quot;20148&quot; value=&quot;5&quot;/&gt;&lt;property id=&quot;20300&quot; value=&quot;Slide 7 - &amp;quot;DIFFERENT TYPES OF ‘SLIDE MASTERS’&amp;quot;&quot;/&gt;&lt;property id=&quot;20307&quot; value=&quot;639&quot;/&gt;&lt;/object&gt;&lt;object type=&quot;3&quot; unique_id=&quot;10011&quot;&gt;&lt;property id=&quot;20148&quot; value=&quot;5&quot;/&gt;&lt;property id=&quot;20300&quot; value=&quot;Slide 8 - &amp;quot;DIFFERENT TYPES OF ‘SLIDE MASTERS’&amp;quot;&quot;/&gt;&lt;property id=&quot;20307&quot; value=&quot;641&quot;/&gt;&lt;/object&gt;&lt;object type=&quot;3&quot; unique_id=&quot;10012&quot;&gt;&lt;property id=&quot;20148&quot; value=&quot;5&quot;/&gt;&lt;property id=&quot;20300&quot; value=&quot;Slide 9 - &amp;quot;DIFFERENT TYPES OF ‘SLIDE MASTERS’&amp;quot;&quot;/&gt;&lt;property id=&quot;20307&quot; value=&quot;645&quot;/&gt;&lt;/object&gt;&lt;object type=&quot;3&quot; unique_id=&quot;10013&quot;&gt;&lt;property id=&quot;20148&quot; value=&quot;5&quot;/&gt;&lt;property id=&quot;20300&quot; value=&quot;Slide 10 - &amp;quot;EXAMPLE NAME SLIDE&amp;quot;&quot;/&gt;&lt;property id=&quot;20307&quot; value=&quot;624&quot;/&gt;&lt;/object&gt;&lt;object type=&quot;3&quot; unique_id=&quot;10014&quot;&gt;&lt;property id=&quot;20148&quot; value=&quot;5&quot;/&gt;&lt;property id=&quot;20300&quot; value=&quot;Slide 11 - &amp;quot;EXAMPLE NAME SLIDE&amp;quot;&quot;/&gt;&lt;property id=&quot;20307&quot; value=&quot;650&quot;/&gt;&lt;/object&gt;&lt;object type=&quot;3&quot; unique_id=&quot;10015&quot;&gt;&lt;property id=&quot;20148&quot; value=&quot;5&quot;/&gt;&lt;property id=&quot;20300&quot; value=&quot;Slide 12 - &amp;quot;EXAMPLE NAME SLIDE&amp;quot;&quot;/&gt;&lt;property id=&quot;20307&quot; value=&quot;648&quot;/&gt;&lt;/object&gt;&lt;object type=&quot;3&quot; unique_id=&quot;10016&quot;&gt;&lt;property id=&quot;20148&quot; value=&quot;5&quot;/&gt;&lt;property id=&quot;20300&quot; value=&quot;Slide 13 - &amp;quot;EXAMPLE NAME SLIDE&amp;quot;&quot;/&gt;&lt;property id=&quot;20307&quot; value=&quot;649&quot;/&gt;&lt;/object&gt;&lt;object type=&quot;3&quot; unique_id=&quot;10017&quot;&gt;&lt;property id=&quot;20148&quot; value=&quot;5&quot;/&gt;&lt;property id=&quot;20300&quot; value=&quot;Slide 14 - &amp;quot;EXAMPLE SLIDE WITH BULLIT TEXT&amp;quot;&quot;/&gt;&lt;property id=&quot;20307&quot; value=&quot;630&quot;/&gt;&lt;/object&gt;&lt;object type=&quot;3&quot; unique_id=&quot;10018&quot;&gt;&lt;property id=&quot;20148&quot; value=&quot;5&quot;/&gt;&lt;property id=&quot;20300&quot; value=&quot;Slide 15 - &amp;quot;EXAMPLE SLIDE WITH BULLIT TEXT AND SUBTITLES&amp;quot;&quot;/&gt;&lt;property id=&quot;20307&quot; value=&quot;634&quot;/&gt;&lt;/object&gt;&lt;object type=&quot;3&quot; unique_id=&quot;10019&quot;&gt;&lt;property id=&quot;20148&quot; value=&quot;5&quot;/&gt;&lt;property id=&quot;20300&quot; value=&quot;Slide 16 - &amp;quot;EXAMPLE FULL SCREEN PICTURE SLIDE&amp;quot;&quot;/&gt;&lt;property id=&quot;20307&quot; value=&quot;627&quot;/&gt;&lt;/object&gt;&lt;object type=&quot;3&quot; unique_id=&quot;10020&quot;&gt;&lt;property id=&quot;20148&quot; value=&quot;5&quot;/&gt;&lt;property id=&quot;20300&quot; value=&quot;Slide 17 - &amp;quot;EXAMPLE SLIDE WITH GRAPH&amp;quot;&quot;/&gt;&lt;property id=&quot;20307&quot; value=&quot;628&quot;/&gt;&lt;/object&gt;&lt;object type=&quot;3&quot; unique_id=&quot;10021&quot;&gt;&lt;property id=&quot;20148&quot; value=&quot;5&quot;/&gt;&lt;property id=&quot;20300&quot; value=&quot;Slide 18 - &amp;quot;EXAMPLE SLIDE WITH GRAPH&amp;quot;&quot;/&gt;&lt;property id=&quot;20307&quot; value=&quot;629&quot;/&gt;&lt;/object&gt;&lt;object type=&quot;3&quot; unique_id=&quot;10022&quot;&gt;&lt;property id=&quot;20148&quot; value=&quot;5&quot;/&gt;&lt;property id=&quot;20300&quot; value=&quot;Slide 19 - &amp;quot;EXAMPLE SLIDE WITH TABLE &amp;quot;&quot;/&gt;&lt;property id=&quot;20307&quot; value=&quot;635&quot;/&gt;&lt;/object&gt;&lt;object type=&quot;3&quot; unique_id=&quot;10023&quot;&gt;&lt;property id=&quot;20148&quot; value=&quot;5&quot;/&gt;&lt;property id=&quot;20300&quot; value=&quot;Slide 20&quot;/&gt;&lt;property id=&quot;20307&quot; value=&quot;651&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AF Powerpoint template 2012_widescreen_FINAL">
  <a:themeElements>
    <a:clrScheme name="Aangepast 82">
      <a:dk1>
        <a:srgbClr val="333333"/>
      </a:dk1>
      <a:lt1>
        <a:srgbClr val="FFFFFF"/>
      </a:lt1>
      <a:dk2>
        <a:srgbClr val="333333"/>
      </a:dk2>
      <a:lt2>
        <a:srgbClr val="FFFFFF"/>
      </a:lt2>
      <a:accent1>
        <a:srgbClr val="384F93"/>
      </a:accent1>
      <a:accent2>
        <a:srgbClr val="1A77BA"/>
      </a:accent2>
      <a:accent3>
        <a:srgbClr val="92D050"/>
      </a:accent3>
      <a:accent4>
        <a:srgbClr val="FFFF00"/>
      </a:accent4>
      <a:accent5>
        <a:srgbClr val="FC8A17"/>
      </a:accent5>
      <a:accent6>
        <a:srgbClr val="C00000"/>
      </a:accent6>
      <a:hlink>
        <a:srgbClr val="FC8A17"/>
      </a:hlink>
      <a:folHlink>
        <a:srgbClr val="A5A5A5"/>
      </a:folHlink>
    </a:clrScheme>
    <a:fontScheme name="DAF font 2017">
      <a:majorFont>
        <a:latin typeface="Swis721 Lt BT"/>
        <a:ea typeface=""/>
        <a:cs typeface=""/>
      </a:majorFont>
      <a:minorFont>
        <a:latin typeface="Swis721 BT"/>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FFFF"/>
            </a:solidFill>
            <a:effectLst/>
            <a:latin typeface="Arial" charset="0"/>
          </a:defRPr>
        </a:defPPr>
      </a:lstStyle>
    </a:lnDef>
    <a:txDef>
      <a:spPr>
        <a:noFill/>
      </a:spPr>
      <a:bodyPr wrap="none" rtlCol="0">
        <a:spAutoFit/>
      </a:bodyPr>
      <a:lstStyle>
        <a:defPPr>
          <a:defRPr dirty="0">
            <a:solidFill>
              <a:schemeClr val="bg1"/>
            </a:solidFill>
          </a:defRPr>
        </a:defPPr>
      </a:lstStyle>
    </a:txDef>
  </a:objectDefaults>
  <a:extraClrSchemeLst>
    <a:extraClrScheme>
      <a:clrScheme name="1_SF 5590 DAF shee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F 5590 DAF shee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F 5590 DAF shee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F 5590 DAF shee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F 5590 DAF shee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F 5590 DAF shee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F 5590 DAF shee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SF 5590 DAF sheet 8">
        <a:dk1>
          <a:srgbClr val="000000"/>
        </a:dk1>
        <a:lt1>
          <a:srgbClr val="FFFFFF"/>
        </a:lt1>
        <a:dk2>
          <a:srgbClr val="000000"/>
        </a:dk2>
        <a:lt2>
          <a:srgbClr val="808080"/>
        </a:lt2>
        <a:accent1>
          <a:srgbClr val="384F93"/>
        </a:accent1>
        <a:accent2>
          <a:srgbClr val="00CC99"/>
        </a:accent2>
        <a:accent3>
          <a:srgbClr val="FFFFFF"/>
        </a:accent3>
        <a:accent4>
          <a:srgbClr val="000000"/>
        </a:accent4>
        <a:accent5>
          <a:srgbClr val="AEB2C8"/>
        </a:accent5>
        <a:accent6>
          <a:srgbClr val="00B98A"/>
        </a:accent6>
        <a:hlink>
          <a:srgbClr val="BB2A31"/>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AF Powerpoint template 2012_widescreen_FINAL">
  <a:themeElements>
    <a:clrScheme name="2017 DAF colors">
      <a:dk1>
        <a:srgbClr val="333333"/>
      </a:dk1>
      <a:lt1>
        <a:srgbClr val="FFFFFF"/>
      </a:lt1>
      <a:dk2>
        <a:srgbClr val="333333"/>
      </a:dk2>
      <a:lt2>
        <a:srgbClr val="FFFFFF"/>
      </a:lt2>
      <a:accent1>
        <a:srgbClr val="384F93"/>
      </a:accent1>
      <a:accent2>
        <a:srgbClr val="659EC8"/>
      </a:accent2>
      <a:accent3>
        <a:srgbClr val="92D050"/>
      </a:accent3>
      <a:accent4>
        <a:srgbClr val="FFFF00"/>
      </a:accent4>
      <a:accent5>
        <a:srgbClr val="FC8A17"/>
      </a:accent5>
      <a:accent6>
        <a:srgbClr val="C00000"/>
      </a:accent6>
      <a:hlink>
        <a:srgbClr val="FC8A17"/>
      </a:hlink>
      <a:folHlink>
        <a:srgbClr val="A5A5A5"/>
      </a:folHlink>
    </a:clrScheme>
    <a:fontScheme name="DAF font 2017">
      <a:majorFont>
        <a:latin typeface="Swis721 Lt BT"/>
        <a:ea typeface=""/>
        <a:cs typeface=""/>
      </a:majorFont>
      <a:minorFont>
        <a:latin typeface="Swis721 BT"/>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FFFF"/>
            </a:solidFill>
            <a:effectLst/>
            <a:latin typeface="Arial" charset="0"/>
          </a:defRPr>
        </a:defPPr>
      </a:lstStyle>
    </a:lnDef>
    <a:txDef>
      <a:spPr>
        <a:noFill/>
      </a:spPr>
      <a:bodyPr wrap="none" rtlCol="0">
        <a:spAutoFit/>
      </a:bodyPr>
      <a:lstStyle>
        <a:defPPr>
          <a:defRPr dirty="0">
            <a:solidFill>
              <a:schemeClr val="bg1"/>
            </a:solidFill>
          </a:defRPr>
        </a:defPPr>
      </a:lstStyle>
    </a:txDef>
  </a:objectDefaults>
  <a:extraClrSchemeLst>
    <a:extraClrScheme>
      <a:clrScheme name="1_SF 5590 DAF shee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F 5590 DAF shee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F 5590 DAF shee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F 5590 DAF shee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F 5590 DAF shee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F 5590 DAF shee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F 5590 DAF shee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SF 5590 DAF sheet 8">
        <a:dk1>
          <a:srgbClr val="000000"/>
        </a:dk1>
        <a:lt1>
          <a:srgbClr val="FFFFFF"/>
        </a:lt1>
        <a:dk2>
          <a:srgbClr val="000000"/>
        </a:dk2>
        <a:lt2>
          <a:srgbClr val="808080"/>
        </a:lt2>
        <a:accent1>
          <a:srgbClr val="384F93"/>
        </a:accent1>
        <a:accent2>
          <a:srgbClr val="00CC99"/>
        </a:accent2>
        <a:accent3>
          <a:srgbClr val="FFFFFF"/>
        </a:accent3>
        <a:accent4>
          <a:srgbClr val="000000"/>
        </a:accent4>
        <a:accent5>
          <a:srgbClr val="AEB2C8"/>
        </a:accent5>
        <a:accent6>
          <a:srgbClr val="00B98A"/>
        </a:accent6>
        <a:hlink>
          <a:srgbClr val="BB2A31"/>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AF Powerpoint template 2012_widescreen_FINAL">
  <a:themeElements>
    <a:clrScheme name="2017 DAF colors">
      <a:dk1>
        <a:srgbClr val="333333"/>
      </a:dk1>
      <a:lt1>
        <a:srgbClr val="FFFFFF"/>
      </a:lt1>
      <a:dk2>
        <a:srgbClr val="333333"/>
      </a:dk2>
      <a:lt2>
        <a:srgbClr val="FFFFFF"/>
      </a:lt2>
      <a:accent1>
        <a:srgbClr val="384F93"/>
      </a:accent1>
      <a:accent2>
        <a:srgbClr val="659EC8"/>
      </a:accent2>
      <a:accent3>
        <a:srgbClr val="92D050"/>
      </a:accent3>
      <a:accent4>
        <a:srgbClr val="FFFF00"/>
      </a:accent4>
      <a:accent5>
        <a:srgbClr val="FC8A17"/>
      </a:accent5>
      <a:accent6>
        <a:srgbClr val="C00000"/>
      </a:accent6>
      <a:hlink>
        <a:srgbClr val="FC8A17"/>
      </a:hlink>
      <a:folHlink>
        <a:srgbClr val="A5A5A5"/>
      </a:folHlink>
    </a:clrScheme>
    <a:fontScheme name="DAF font 2017">
      <a:majorFont>
        <a:latin typeface="Swis721 Lt BT"/>
        <a:ea typeface=""/>
        <a:cs typeface=""/>
      </a:majorFont>
      <a:minorFont>
        <a:latin typeface="Swis721 BT"/>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FFFF"/>
            </a:solidFill>
            <a:effectLst/>
            <a:latin typeface="Arial" charset="0"/>
          </a:defRPr>
        </a:defPPr>
      </a:lstStyle>
    </a:lnDef>
    <a:txDef>
      <a:spPr>
        <a:noFill/>
      </a:spPr>
      <a:bodyPr wrap="none" rtlCol="0">
        <a:spAutoFit/>
      </a:bodyPr>
      <a:lstStyle>
        <a:defPPr>
          <a:defRPr dirty="0">
            <a:solidFill>
              <a:schemeClr val="bg1"/>
            </a:solidFill>
          </a:defRPr>
        </a:defPPr>
      </a:lstStyle>
    </a:txDef>
  </a:objectDefaults>
  <a:extraClrSchemeLst>
    <a:extraClrScheme>
      <a:clrScheme name="1_SF 5590 DAF shee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F 5590 DAF shee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F 5590 DAF shee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F 5590 DAF shee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F 5590 DAF shee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F 5590 DAF shee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F 5590 DAF shee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SF 5590 DAF sheet 8">
        <a:dk1>
          <a:srgbClr val="000000"/>
        </a:dk1>
        <a:lt1>
          <a:srgbClr val="FFFFFF"/>
        </a:lt1>
        <a:dk2>
          <a:srgbClr val="000000"/>
        </a:dk2>
        <a:lt2>
          <a:srgbClr val="808080"/>
        </a:lt2>
        <a:accent1>
          <a:srgbClr val="384F93"/>
        </a:accent1>
        <a:accent2>
          <a:srgbClr val="00CC99"/>
        </a:accent2>
        <a:accent3>
          <a:srgbClr val="FFFFFF"/>
        </a:accent3>
        <a:accent4>
          <a:srgbClr val="000000"/>
        </a:accent4>
        <a:accent5>
          <a:srgbClr val="AEB2C8"/>
        </a:accent5>
        <a:accent6>
          <a:srgbClr val="00B98A"/>
        </a:accent6>
        <a:hlink>
          <a:srgbClr val="BB2A31"/>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AF Powerpoint template 2012_widescreen_FINAL">
  <a:themeElements>
    <a:clrScheme name="2017 DAF colors">
      <a:dk1>
        <a:srgbClr val="333333"/>
      </a:dk1>
      <a:lt1>
        <a:srgbClr val="FFFFFF"/>
      </a:lt1>
      <a:dk2>
        <a:srgbClr val="333333"/>
      </a:dk2>
      <a:lt2>
        <a:srgbClr val="FFFFFF"/>
      </a:lt2>
      <a:accent1>
        <a:srgbClr val="384F93"/>
      </a:accent1>
      <a:accent2>
        <a:srgbClr val="659EC8"/>
      </a:accent2>
      <a:accent3>
        <a:srgbClr val="92D050"/>
      </a:accent3>
      <a:accent4>
        <a:srgbClr val="FFFF00"/>
      </a:accent4>
      <a:accent5>
        <a:srgbClr val="FC8A17"/>
      </a:accent5>
      <a:accent6>
        <a:srgbClr val="C00000"/>
      </a:accent6>
      <a:hlink>
        <a:srgbClr val="FC8A17"/>
      </a:hlink>
      <a:folHlink>
        <a:srgbClr val="A5A5A5"/>
      </a:folHlink>
    </a:clrScheme>
    <a:fontScheme name="DAF font 2017">
      <a:majorFont>
        <a:latin typeface="Swis721 Lt BT"/>
        <a:ea typeface=""/>
        <a:cs typeface=""/>
      </a:majorFont>
      <a:minorFont>
        <a:latin typeface="Swis721 BT"/>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FFFF"/>
            </a:solidFill>
            <a:effectLst/>
            <a:latin typeface="Arial" charset="0"/>
          </a:defRPr>
        </a:defPPr>
      </a:lstStyle>
    </a:lnDef>
    <a:txDef>
      <a:spPr>
        <a:noFill/>
      </a:spPr>
      <a:bodyPr wrap="none" rtlCol="0">
        <a:spAutoFit/>
      </a:bodyPr>
      <a:lstStyle>
        <a:defPPr>
          <a:defRPr dirty="0">
            <a:solidFill>
              <a:schemeClr val="bg1"/>
            </a:solidFill>
          </a:defRPr>
        </a:defPPr>
      </a:lstStyle>
    </a:txDef>
  </a:objectDefaults>
  <a:extraClrSchemeLst>
    <a:extraClrScheme>
      <a:clrScheme name="1_SF 5590 DAF shee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F 5590 DAF shee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F 5590 DAF shee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F 5590 DAF shee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F 5590 DAF shee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F 5590 DAF shee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F 5590 DAF shee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SF 5590 DAF sheet 8">
        <a:dk1>
          <a:srgbClr val="000000"/>
        </a:dk1>
        <a:lt1>
          <a:srgbClr val="FFFFFF"/>
        </a:lt1>
        <a:dk2>
          <a:srgbClr val="000000"/>
        </a:dk2>
        <a:lt2>
          <a:srgbClr val="808080"/>
        </a:lt2>
        <a:accent1>
          <a:srgbClr val="384F93"/>
        </a:accent1>
        <a:accent2>
          <a:srgbClr val="00CC99"/>
        </a:accent2>
        <a:accent3>
          <a:srgbClr val="FFFFFF"/>
        </a:accent3>
        <a:accent4>
          <a:srgbClr val="000000"/>
        </a:accent4>
        <a:accent5>
          <a:srgbClr val="AEB2C8"/>
        </a:accent5>
        <a:accent6>
          <a:srgbClr val="00B98A"/>
        </a:accent6>
        <a:hlink>
          <a:srgbClr val="BB2A31"/>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DAF Powerpoint template 2012_widescreen_FINAL">
  <a:themeElements>
    <a:clrScheme name="2017 DAF colors">
      <a:dk1>
        <a:srgbClr val="333333"/>
      </a:dk1>
      <a:lt1>
        <a:srgbClr val="FFFFFF"/>
      </a:lt1>
      <a:dk2>
        <a:srgbClr val="333333"/>
      </a:dk2>
      <a:lt2>
        <a:srgbClr val="FFFFFF"/>
      </a:lt2>
      <a:accent1>
        <a:srgbClr val="384F93"/>
      </a:accent1>
      <a:accent2>
        <a:srgbClr val="659EC8"/>
      </a:accent2>
      <a:accent3>
        <a:srgbClr val="92D050"/>
      </a:accent3>
      <a:accent4>
        <a:srgbClr val="FFFF00"/>
      </a:accent4>
      <a:accent5>
        <a:srgbClr val="FC8A17"/>
      </a:accent5>
      <a:accent6>
        <a:srgbClr val="C00000"/>
      </a:accent6>
      <a:hlink>
        <a:srgbClr val="FC8A17"/>
      </a:hlink>
      <a:folHlink>
        <a:srgbClr val="A5A5A5"/>
      </a:folHlink>
    </a:clrScheme>
    <a:fontScheme name="DAF font 2017">
      <a:majorFont>
        <a:latin typeface="Swis721 Lt BT"/>
        <a:ea typeface=""/>
        <a:cs typeface=""/>
      </a:majorFont>
      <a:minorFont>
        <a:latin typeface="Swis721 BT"/>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FFFF"/>
            </a:solidFill>
            <a:effectLst/>
            <a:latin typeface="Arial" charset="0"/>
          </a:defRPr>
        </a:defPPr>
      </a:lstStyle>
    </a:lnDef>
    <a:txDef>
      <a:spPr>
        <a:noFill/>
      </a:spPr>
      <a:bodyPr wrap="none" rtlCol="0">
        <a:spAutoFit/>
      </a:bodyPr>
      <a:lstStyle>
        <a:defPPr>
          <a:defRPr dirty="0">
            <a:solidFill>
              <a:schemeClr val="bg1"/>
            </a:solidFill>
          </a:defRPr>
        </a:defPPr>
      </a:lstStyle>
    </a:txDef>
  </a:objectDefaults>
  <a:extraClrSchemeLst>
    <a:extraClrScheme>
      <a:clrScheme name="1_SF 5590 DAF shee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F 5590 DAF shee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F 5590 DAF shee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F 5590 DAF shee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F 5590 DAF shee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F 5590 DAF shee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F 5590 DAF shee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SF 5590 DAF sheet 8">
        <a:dk1>
          <a:srgbClr val="000000"/>
        </a:dk1>
        <a:lt1>
          <a:srgbClr val="FFFFFF"/>
        </a:lt1>
        <a:dk2>
          <a:srgbClr val="000000"/>
        </a:dk2>
        <a:lt2>
          <a:srgbClr val="808080"/>
        </a:lt2>
        <a:accent1>
          <a:srgbClr val="384F93"/>
        </a:accent1>
        <a:accent2>
          <a:srgbClr val="00CC99"/>
        </a:accent2>
        <a:accent3>
          <a:srgbClr val="FFFFFF"/>
        </a:accent3>
        <a:accent4>
          <a:srgbClr val="000000"/>
        </a:accent4>
        <a:accent5>
          <a:srgbClr val="AEB2C8"/>
        </a:accent5>
        <a:accent6>
          <a:srgbClr val="00B98A"/>
        </a:accent6>
        <a:hlink>
          <a:srgbClr val="BB2A31"/>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9f6d02c2-c094-4973-9217-72d3b340150d" xsi:nil="true"/>
    <_dlc_DocIdUrl xmlns="9f6d02c2-c094-4973-9217-72d3b340150d">
      <Url xsi:nil="true"/>
      <Description xsi:nil="true"/>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09A945927B3B5B46AFBEBEDE03484E14" ma:contentTypeVersion="1" ma:contentTypeDescription="Create a new document." ma:contentTypeScope="" ma:versionID="bfa654da7c5952e3b79093b16e73ed9f">
  <xsd:schema xmlns:xsd="http://www.w3.org/2001/XMLSchema" xmlns:xs="http://www.w3.org/2001/XMLSchema" xmlns:p="http://schemas.microsoft.com/office/2006/metadata/properties" xmlns:ns1="http://schemas.microsoft.com/sharepoint/v3" xmlns:ns2="9f6d02c2-c094-4973-9217-72d3b340150d" targetNamespace="http://schemas.microsoft.com/office/2006/metadata/properties" ma:root="true" ma:fieldsID="e23fd8cc5cd8d612aca33eeaa467b0c5" ns1:_="" ns2:_="">
    <xsd:import namespace="http://schemas.microsoft.com/sharepoint/v3"/>
    <xsd:import namespace="9f6d02c2-c094-4973-9217-72d3b340150d"/>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6d02c2-c094-4973-9217-72d3b340150d"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350BE3-35BC-4763-8735-F1C55422C124}">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9f6d02c2-c094-4973-9217-72d3b340150d"/>
    <ds:schemaRef ds:uri="http://www.w3.org/XML/1998/namespace"/>
    <ds:schemaRef ds:uri="http://purl.org/dc/dcmitype/"/>
  </ds:schemaRefs>
</ds:datastoreItem>
</file>

<file path=customXml/itemProps2.xml><?xml version="1.0" encoding="utf-8"?>
<ds:datastoreItem xmlns:ds="http://schemas.openxmlformats.org/officeDocument/2006/customXml" ds:itemID="{B6882684-1FE6-4CAB-9D84-904536FDA944}">
  <ds:schemaRefs>
    <ds:schemaRef ds:uri="http://schemas.microsoft.com/sharepoint/events"/>
  </ds:schemaRefs>
</ds:datastoreItem>
</file>

<file path=customXml/itemProps3.xml><?xml version="1.0" encoding="utf-8"?>
<ds:datastoreItem xmlns:ds="http://schemas.openxmlformats.org/officeDocument/2006/customXml" ds:itemID="{EE5CD2D4-429D-4865-A71D-B2948559F8F4}">
  <ds:schemaRefs>
    <ds:schemaRef ds:uri="http://schemas.microsoft.com/sharepoint/v3/contenttype/forms"/>
  </ds:schemaRefs>
</ds:datastoreItem>
</file>

<file path=customXml/itemProps4.xml><?xml version="1.0" encoding="utf-8"?>
<ds:datastoreItem xmlns:ds="http://schemas.openxmlformats.org/officeDocument/2006/customXml" ds:itemID="{CE30C6FF-4668-46E9-9334-B518349CA9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f6d02c2-c094-4973-9217-72d3b34015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16306</TotalTime>
  <Words>559</Words>
  <Application>Microsoft Office PowerPoint</Application>
  <PresentationFormat>Custom</PresentationFormat>
  <Paragraphs>58</Paragraphs>
  <Slides>11</Slides>
  <Notes>10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11</vt:i4>
      </vt:variant>
    </vt:vector>
  </HeadingPairs>
  <TitlesOfParts>
    <vt:vector size="20" baseType="lpstr">
      <vt:lpstr>Swis721 BT</vt:lpstr>
      <vt:lpstr>Swis721 BT (Body)</vt:lpstr>
      <vt:lpstr>Inter</vt:lpstr>
      <vt:lpstr>Arial</vt:lpstr>
      <vt:lpstr>DAF Powerpoint template 2012_widescreen_FINAL</vt:lpstr>
      <vt:lpstr>2_DAF Powerpoint template 2012_widescreen_FINAL</vt:lpstr>
      <vt:lpstr>1_DAF Powerpoint template 2012_widescreen_FINAL</vt:lpstr>
      <vt:lpstr>4_DAF Powerpoint template 2012_widescreen_FINAL</vt:lpstr>
      <vt:lpstr>10_DAF Powerpoint template 2012_widescreen_FINAL</vt:lpstr>
      <vt:lpstr>PowerPoint Presentation</vt:lpstr>
      <vt:lpstr>PowerPoint Presentation</vt:lpstr>
      <vt:lpstr>PowerPoint Presentation</vt:lpstr>
      <vt:lpstr>PowerPoint Presentation</vt:lpstr>
      <vt:lpstr>PowerPoint Presentation</vt:lpstr>
      <vt:lpstr>Intake Process</vt:lpstr>
      <vt:lpstr>PowerPoint Presentation</vt:lpstr>
      <vt:lpstr>PowerPoint Presentation</vt:lpstr>
      <vt:lpstr>PowerPoint Presentation</vt:lpstr>
      <vt:lpstr>PowerPoint Presentation</vt:lpstr>
      <vt:lpstr>PowerPoint Presentation</vt:lpstr>
    </vt:vector>
  </TitlesOfParts>
  <Company>PACCAR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DAF POWERPOINT TEMPLATE 2017</dc:title>
  <dc:creator>Melisa van Zantvoort</dc:creator>
  <dc:description>Inclusief PACCAR Parts &amp; PACCAR Financial slide masters</dc:description>
  <cp:lastModifiedBy>Catherine Benabda</cp:lastModifiedBy>
  <cp:revision>1171</cp:revision>
  <cp:lastPrinted>2019-10-11T14:26:10Z</cp:lastPrinted>
  <dcterms:created xsi:type="dcterms:W3CDTF">2017-04-03T09:12:20Z</dcterms:created>
  <dcterms:modified xsi:type="dcterms:W3CDTF">2026-01-12T12:50:18Z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2200</vt:r8>
  </property>
  <property fmtid="{D5CDD505-2E9C-101B-9397-08002B2CF9AE}" pid="3" name="xd_Signature">
    <vt:bool>false</vt:bool>
  </property>
  <property fmtid="{D5CDD505-2E9C-101B-9397-08002B2CF9AE}" pid="4" name="xd_ProgID">
    <vt:lpwstr/>
  </property>
  <property fmtid="{D5CDD505-2E9C-101B-9397-08002B2CF9AE}" pid="5" name="ContentTypeId">
    <vt:lpwstr>0x01010009A945927B3B5B46AFBEBEDE03484E14</vt:lpwstr>
  </property>
  <property fmtid="{D5CDD505-2E9C-101B-9397-08002B2CF9AE}" pid="6" name="TemplateUrl">
    <vt:lpwstr/>
  </property>
  <property fmtid="{D5CDD505-2E9C-101B-9397-08002B2CF9AE}" pid="7" name="_dlc_DocIdItemGuid">
    <vt:lpwstr>a586ce42-b9ae-4a72-95bd-31c73ea70a14</vt:lpwstr>
  </property>
  <property fmtid="{D5CDD505-2E9C-101B-9397-08002B2CF9AE}" pid="8" name="MSIP_Label_ed2ad905-a8c6-4fac-a274-fc3a9e0c7e11_Enabled">
    <vt:lpwstr>true</vt:lpwstr>
  </property>
  <property fmtid="{D5CDD505-2E9C-101B-9397-08002B2CF9AE}" pid="9" name="MSIP_Label_ed2ad905-a8c6-4fac-a274-fc3a9e0c7e11_SetDate">
    <vt:lpwstr>2024-01-22T08:06:49Z</vt:lpwstr>
  </property>
  <property fmtid="{D5CDD505-2E9C-101B-9397-08002B2CF9AE}" pid="10" name="MSIP_Label_ed2ad905-a8c6-4fac-a274-fc3a9e0c7e11_Method">
    <vt:lpwstr>Privileged</vt:lpwstr>
  </property>
  <property fmtid="{D5CDD505-2E9C-101B-9397-08002B2CF9AE}" pid="11" name="MSIP_Label_ed2ad905-a8c6-4fac-a274-fc3a9e0c7e11_Name">
    <vt:lpwstr>ed2ad905-a8c6-4fac-a274-fc3a9e0c7e11</vt:lpwstr>
  </property>
  <property fmtid="{D5CDD505-2E9C-101B-9397-08002B2CF9AE}" pid="12" name="MSIP_Label_ed2ad905-a8c6-4fac-a274-fc3a9e0c7e11_SiteId">
    <vt:lpwstr>e201abf9-c5a3-43f8-8e29-135d4fe67e6b</vt:lpwstr>
  </property>
  <property fmtid="{D5CDD505-2E9C-101B-9397-08002B2CF9AE}" pid="13" name="MSIP_Label_ed2ad905-a8c6-4fac-a274-fc3a9e0c7e11_ActionId">
    <vt:lpwstr>0d3dcefa-c65c-44d4-9f29-d69123fd6865</vt:lpwstr>
  </property>
  <property fmtid="{D5CDD505-2E9C-101B-9397-08002B2CF9AE}" pid="14" name="MSIP_Label_ed2ad905-a8c6-4fac-a274-fc3a9e0c7e11_ContentBits">
    <vt:lpwstr>0</vt:lpwstr>
  </property>
</Properties>
</file>